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diagrams/colors22.xml" ContentType="application/vnd.openxmlformats-officedocument.drawingml.diagramColors+xml"/>
  <Override PartName="/ppt/diagrams/data35.xml" ContentType="application/vnd.openxmlformats-officedocument.drawingml.diagramData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diagrams/colors11.xml" ContentType="application/vnd.openxmlformats-officedocument.drawingml.diagramColors+xml"/>
  <Override PartName="/ppt/diagrams/data24.xml" ContentType="application/vnd.openxmlformats-officedocument.drawingml.diagramData+xml"/>
  <Override PartName="/ppt/diagrams/quickStyle39.xml" ContentType="application/vnd.openxmlformats-officedocument.drawingml.diagramStyl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Override PartName="/ppt/diagrams/quickStyle28.xml" ContentType="application/vnd.openxmlformats-officedocument.drawingml.diagramStyle+xml"/>
  <Override PartName="/ppt/diagrams/drawing29.xml" ContentType="application/vnd.ms-office.drawingml.diagramDrawing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diagrams/quickStyle17.xml" ContentType="application/vnd.openxmlformats-officedocument.drawingml.diagramStyle+xml"/>
  <Override PartName="/ppt/charts/chart13.xml" ContentType="application/vnd.openxmlformats-officedocument.drawingml.chart+xml"/>
  <Override PartName="/ppt/diagrams/layout39.xml" ContentType="application/vnd.openxmlformats-officedocument.drawingml.diagramLayout+xml"/>
  <Override PartName="/ppt/diagrams/drawing18.xml" ContentType="application/vnd.ms-office.drawingml.diagramDrawing+xml"/>
  <Override PartName="/ppt/tableStyles.xml" ContentType="application/vnd.openxmlformats-officedocument.presentationml.tableStyles+xml"/>
  <Override PartName="/ppt/diagrams/layout17.xml" ContentType="application/vnd.openxmlformats-officedocument.drawingml.diagramLayout+xml"/>
  <Override PartName="/ppt/diagrams/layout28.xml" ContentType="application/vnd.openxmlformats-officedocument.drawingml.diagramLayout+xml"/>
  <Override PartName="/ppt/diagrams/drawing43.xml" ContentType="application/vnd.ms-office.drawingml.diagramDrawing+xml"/>
  <Override PartName="/ppt/diagrams/quickStyle31.xml" ContentType="application/vnd.openxmlformats-officedocument.drawingml.diagramStyle+xml"/>
  <Override PartName="/ppt/diagrams/colors38.xml" ContentType="application/vnd.openxmlformats-officedocument.drawingml.diagramColors+xml"/>
  <Override PartName="/ppt/diagrams/quickStyle42.xml" ContentType="application/vnd.openxmlformats-officedocument.drawingml.diagramStyle+xml"/>
  <Override PartName="/ppt/diagrams/drawing32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diagrams/quickStyle20.xml" ContentType="application/vnd.openxmlformats-officedocument.drawingml.diagramStyle+xml"/>
  <Override PartName="/ppt/diagrams/colors27.xml" ContentType="application/vnd.openxmlformats-officedocument.drawingml.diagramColors+xml"/>
  <Override PartName="/ppt/diagrams/data29.xml" ContentType="application/vnd.openxmlformats-officedocument.drawingml.diagramData+xml"/>
  <Override PartName="/ppt/diagrams/layout42.xml" ContentType="application/vnd.openxmlformats-officedocument.drawingml.diagramLayout+xml"/>
  <Override PartName="/ppt/diagrams/drawing21.xml" ContentType="application/vnd.ms-office.drawingml.diagramDrawing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diagrams/colors4.xml" ContentType="application/vnd.openxmlformats-officedocument.drawingml.diagramColors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diagrams/layout31.xml" ContentType="application/vnd.openxmlformats-officedocument.drawingml.diagramLayout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layout20.xml" ContentType="application/vnd.openxmlformats-officedocument.drawingml.diagramLayout+xml"/>
  <Override PartName="/ppt/drawings/drawing3.xml" ContentType="application/vnd.openxmlformats-officedocument.drawingml.chartshapes+xml"/>
  <Override PartName="/ppt/diagrams/colors41.xml" ContentType="application/vnd.openxmlformats-officedocument.drawingml.diagramColors+xml"/>
  <Override PartName="/ppt/diagrams/drawing3.xml" ContentType="application/vnd.ms-office.drawingml.diagramDrawing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charts/chart18.xml" ContentType="application/vnd.openxmlformats-officedocument.drawingml.chart+xml"/>
  <Override PartName="/ppt/diagrams/colors30.xml" ContentType="application/vnd.openxmlformats-officedocument.drawingml.diagramColors+xml"/>
  <Override PartName="/ppt/diagrams/data32.xml" ContentType="application/vnd.openxmlformats-officedocument.drawingml.diagramData+xml"/>
  <Override PartName="/ppt/diagrams/data43.xml" ContentType="application/vnd.openxmlformats-officedocument.drawingml.diagramData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Default Extension="emf" ContentType="image/x-emf"/>
  <Override PartName="/ppt/diagrams/data21.xml" ContentType="application/vnd.openxmlformats-officedocument.drawingml.diagramData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36.xml" ContentType="application/vnd.openxmlformats-officedocument.drawingml.diagramStyle+xml"/>
  <Override PartName="/docProps/app.xml" ContentType="application/vnd.openxmlformats-officedocument.extended-properties+xml"/>
  <Override PartName="/ppt/diagrams/drawing37.xml" ContentType="application/vnd.ms-office.drawingml.diagramDrawing+xml"/>
  <Override PartName="/ppt/slides/slide11.xml" ContentType="application/vnd.openxmlformats-officedocument.presentationml.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charts/chart8.xml" ContentType="application/vnd.openxmlformats-officedocument.drawingml.chart+xml"/>
  <Override PartName="/ppt/diagrams/quickStyle25.xml" ContentType="application/vnd.openxmlformats-officedocument.drawingml.diagramStyle+xml"/>
  <Override PartName="/ppt/diagrams/layout36.xml" ContentType="application/vnd.openxmlformats-officedocument.drawingml.diagramLayout+xml"/>
  <Override PartName="/ppt/charts/chart21.xml" ContentType="application/vnd.openxmlformats-officedocument.drawingml.chart+xml"/>
  <Override PartName="/ppt/notesSlides/notesSlide13.xml" ContentType="application/vnd.openxmlformats-officedocument.presentationml.notesSlide+xml"/>
  <Override PartName="/ppt/diagrams/drawing26.xml" ContentType="application/vnd.ms-office.drawingml.diagramDrawing+xml"/>
  <Override PartName="/ppt/slideLayouts/slideLayout10.xml" ContentType="application/vnd.openxmlformats-officedocument.presentationml.slideLayout+xml"/>
  <Override PartName="/ppt/charts/chart10.xml" ContentType="application/vnd.openxmlformats-officedocument.drawingml.chart+xml"/>
  <Override PartName="/ppt/diagrams/layout25.xml" ContentType="application/vnd.openxmlformats-officedocument.drawingml.diagramLayout+xml"/>
  <Override PartName="/ppt/diagrams/drawing8.xml" ContentType="application/vnd.ms-office.drawingml.diagramDrawing+xml"/>
  <Override PartName="/ppt/diagrams/quickStyle8.xml" ContentType="application/vnd.openxmlformats-officedocument.drawingml.diagramStyle+xml"/>
  <Override PartName="/ppt/diagrams/layout14.xml" ContentType="application/vnd.openxmlformats-officedocument.drawingml.diagramLayout+xml"/>
  <Override PartName="/ppt/diagrams/colors35.xml" ContentType="application/vnd.openxmlformats-officedocument.drawingml.diagramColors+xml"/>
  <Override PartName="/ppt/diagrams/drawing40.xml" ContentType="application/vnd.ms-office.drawingml.diagramDrawing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colors24.xml" ContentType="application/vnd.openxmlformats-officedocument.drawingml.diagramColors+xml"/>
  <Override PartName="/ppt/diagrams/data37.xml" ContentType="application/vnd.openxmlformats-officedocument.drawingml.diagramData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diagrams/colors1.xml" ContentType="application/vnd.openxmlformats-officedocument.drawingml.diagramColors+xml"/>
  <Override PartName="/ppt/diagrams/colors13.xml" ContentType="application/vnd.openxmlformats-officedocument.drawingml.diagramColors+xml"/>
  <Override PartName="/ppt/diagrams/data26.xml" ContentType="application/vnd.openxmlformats-officedocument.drawingml.diagramData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diagrams/quickStyle19.xml" ContentType="application/vnd.openxmlformats-officedocument.drawingml.diagramStyle+xml"/>
  <Override PartName="/ppt/diagrams/data40.xml" ContentType="application/vnd.openxmlformats-officedocument.drawingml.diagramData+xml"/>
  <Override PartName="/ppt/slides/slide41.xml" ContentType="application/vnd.openxmlformats-officedocument.presentationml.slide+xml"/>
  <Override PartName="/ppt/charts/chart15.xml" ContentType="application/vnd.openxmlformats-officedocument.drawingml.chart+xml"/>
  <Override PartName="/ppt/slides/slide30.xml" ContentType="application/vnd.openxmlformats-officedocument.presentationml.slide+xml"/>
  <Override PartName="/ppt/diagrams/layout19.xml" ContentType="application/vnd.openxmlformats-officedocument.drawingml.diagramLayout+xml"/>
  <Override PartName="/ppt/diagrams/quickStyle33.xml" ContentType="application/vnd.openxmlformats-officedocument.drawingml.diagramStyle+xml"/>
  <Override PartName="/ppt/diagrams/drawing34.xml" ContentType="application/vnd.ms-office.drawingml.diagramDrawing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quickStyle22.xml" ContentType="application/vnd.openxmlformats-officedocument.drawingml.diagramStyle+xml"/>
  <Override PartName="/ppt/notesSlides/notesSlide9.xml" ContentType="application/vnd.openxmlformats-officedocument.presentationml.notesSlide+xml"/>
  <Override PartName="/ppt/diagrams/colors29.xml" ContentType="application/vnd.openxmlformats-officedocument.drawingml.diagramColors+xml"/>
  <Override PartName="/ppt/diagrams/drawing23.xml" ContentType="application/vnd.ms-office.drawingml.diagramDrawing+xml"/>
  <Override PartName="/ppt/slides/slide79.xml" ContentType="application/vnd.openxmlformats-officedocument.presentationml.slide+xml"/>
  <Override PartName="/ppt/diagrams/colors6.xml" ContentType="application/vnd.openxmlformats-officedocument.drawingml.diagramColors+xml"/>
  <Override PartName="/ppt/diagrams/quickStyle11.xml" ContentType="application/vnd.openxmlformats-officedocument.drawingml.diagramStyle+xml"/>
  <Override PartName="/ppt/charts/chart5.xml" ContentType="application/vnd.openxmlformats-officedocument.drawingml.chart+xml"/>
  <Override PartName="/ppt/diagrams/colors18.xml" ContentType="application/vnd.openxmlformats-officedocument.drawingml.diagramColors+xml"/>
  <Override PartName="/ppt/notesSlides/notesSlide10.xml" ContentType="application/vnd.openxmlformats-officedocument.presentationml.notesSlide+xml"/>
  <Override PartName="/ppt/diagrams/layout33.xml" ContentType="application/vnd.openxmlformats-officedocument.drawingml.diagramLayout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layout11.xml" ContentType="application/vnd.openxmlformats-officedocument.drawingml.diagramLayout+xml"/>
  <Override PartName="/ppt/diagrams/layout22.xml" ContentType="application/vnd.openxmlformats-officedocument.drawingml.diagramLayout+xml"/>
  <Override PartName="/ppt/diagrams/colors43.xml" ContentType="application/vnd.openxmlformats-officedocument.drawingml.diagramColors+xml"/>
  <Override PartName="/ppt/diagrams/drawing5.xml" ContentType="application/vnd.ms-office.drawingml.diagramDrawing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diagrams/quickStyle5.xml" ContentType="application/vnd.openxmlformats-officedocument.drawingml.diagramStyle+xml"/>
  <Override PartName="/ppt/diagrams/colors32.xml" ContentType="application/vnd.openxmlformats-officedocument.drawingml.diagramColors+xml"/>
  <Override PartName="/ppt/diagrams/data34.xml" ContentType="application/vnd.openxmlformats-officedocument.drawingml.diagramData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diagrams/data23.xml" ContentType="application/vnd.openxmlformats-officedocument.drawingml.diagramData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diagrams/quickStyle38.xml" ContentType="application/vnd.openxmlformats-officedocument.drawingml.diagramStyle+xml"/>
  <Override PartName="/ppt/diagrams/drawing39.xml" ContentType="application/vnd.ms-office.drawingml.diagramDrawing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quickStyle27.xml" ContentType="application/vnd.openxmlformats-officedocument.drawingml.diagramStyle+xml"/>
  <Override PartName="/ppt/charts/chart23.xml" ContentType="application/vnd.openxmlformats-officedocument.drawingml.chart+xml"/>
  <Override PartName="/ppt/diagrams/layout38.xml" ContentType="application/vnd.openxmlformats-officedocument.drawingml.diagramLayout+xml"/>
  <Override PartName="/ppt/diagrams/drawing28.xml" ContentType="application/vnd.ms-office.drawingml.diagramDrawing+xml"/>
  <Override PartName="/ppt/diagrams/drawing17.xml" ContentType="application/vnd.ms-office.drawingml.diagramDrawing+xml"/>
  <Override PartName="/ppt/charts/chart12.xml" ContentType="application/vnd.openxmlformats-officedocument.drawingml.chart+xml"/>
  <Override PartName="/ppt/diagrams/layout27.xml" ContentType="application/vnd.openxmlformats-officedocument.drawingml.diagramLayout+xml"/>
  <Override PartName="/ppt/diagrams/layout16.xml" ContentType="application/vnd.openxmlformats-officedocument.drawingml.diagramLayout+xml"/>
  <Override PartName="/ppt/diagrams/colors37.xml" ContentType="application/vnd.openxmlformats-officedocument.drawingml.diagramColors+xml"/>
  <Override PartName="/ppt/diagrams/quickStyle41.xml" ContentType="application/vnd.openxmlformats-officedocument.drawingml.diagramStyle+xml"/>
  <Override PartName="/ppt/diagrams/drawing42.xml" ContentType="application/vnd.ms-office.drawingml.diagramDrawing+xml"/>
  <Override PartName="/ppt/notesSlides/notesSlide6.xml" ContentType="application/vnd.openxmlformats-officedocument.presentationml.notesSlide+xml"/>
  <Override PartName="/ppt/diagrams/colors26.xml" ContentType="application/vnd.openxmlformats-officedocument.drawingml.diagramColors+xml"/>
  <Override PartName="/ppt/diagrams/quickStyle30.xml" ContentType="application/vnd.openxmlformats-officedocument.drawingml.diagramStyle+xml"/>
  <Override PartName="/ppt/diagrams/data39.xml" ContentType="application/vnd.openxmlformats-officedocument.drawingml.diagramData+xml"/>
  <Override PartName="/ppt/diagrams/layout41.xml" ContentType="application/vnd.openxmlformats-officedocument.drawingml.diagramLayout+xml"/>
  <Override PartName="/ppt/diagrams/drawing31.xml" ContentType="application/vnd.ms-office.drawingml.diagramDrawing+xml"/>
  <Override PartName="/ppt/diagrams/drawing20.xml" ContentType="application/vnd.ms-office.drawingml.diagramDrawing+xml"/>
  <Override PartName="/ppt/slides/slide87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charts/chart2.xml" ContentType="application/vnd.openxmlformats-officedocument.drawingml.chart+xml"/>
  <Override PartName="/ppt/diagrams/colors15.xml" ContentType="application/vnd.openxmlformats-officedocument.drawingml.diagramColors+xml"/>
  <Override PartName="/ppt/diagrams/data28.xml" ContentType="application/vnd.openxmlformats-officedocument.drawingml.diagramData+xml"/>
  <Override PartName="/ppt/diagrams/layout30.xml" ContentType="application/vnd.openxmlformats-officedocument.drawingml.diagramLayout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diagrams/data17.xml" ContentType="application/vnd.openxmlformats-officedocument.drawingml.diagramData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rawings/drawing2.xml" ContentType="application/vnd.openxmlformats-officedocument.drawingml.chartshapes+xml"/>
  <Override PartName="/ppt/diagrams/colors40.xml" ContentType="application/vnd.openxmlformats-officedocument.drawingml.diagramColors+xml"/>
  <Override PartName="/ppt/diagrams/data42.xml" ContentType="application/vnd.openxmlformats-officedocument.drawingml.diagramData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charts/chart17.xml" ContentType="application/vnd.openxmlformats-officedocument.drawingml.chart+xml"/>
  <Override PartName="/ppt/diagrams/data31.xml" ContentType="application/vnd.openxmlformats-officedocument.drawingml.diagramData+xml"/>
  <Override PartName="/ppt/slides/slide32.xml" ContentType="application/vnd.openxmlformats-officedocument.presentationml.slide+xml"/>
  <Override PartName="/ppt/diagrams/data20.xml" ContentType="application/vnd.openxmlformats-officedocument.drawingml.diagramData+xml"/>
  <Override PartName="/ppt/diagrams/quickStyle35.xml" ContentType="application/vnd.openxmlformats-officedocument.drawingml.diagramStyle+xml"/>
  <Override PartName="/ppt/diagrams/drawing36.xml" ContentType="application/vnd.ms-office.drawingml.diagramDrawing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quickStyle24.xml" ContentType="application/vnd.openxmlformats-officedocument.drawingml.diagramStyle+xml"/>
  <Override PartName="/ppt/diagrams/drawing25.xml" ContentType="application/vnd.ms-office.drawingml.diagramDrawing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charts/chart7.xml" ContentType="application/vnd.openxmlformats-officedocument.drawingml.chart+xml"/>
  <Override PartName="/ppt/charts/chart20.xml" ContentType="application/vnd.openxmlformats-officedocument.drawingml.chart+xml"/>
  <Override PartName="/ppt/diagrams/layout35.xml" ContentType="application/vnd.openxmlformats-officedocument.drawingml.diagramLayout+xml"/>
  <Override PartName="/ppt/notesSlides/notesSlide12.xml" ContentType="application/vnd.openxmlformats-officedocument.presentationml.notesSlide+xml"/>
  <Override PartName="/ppt/diagrams/drawing14.xml" ContentType="application/vnd.ms-office.drawingml.diagramDrawing+xml"/>
  <Override PartName="/ppt/diagrams/layout13.xml" ContentType="application/vnd.openxmlformats-officedocument.drawingml.diagramLayout+xml"/>
  <Override PartName="/ppt/diagrams/layout24.xml" ContentType="application/vnd.openxmlformats-officedocument.drawingml.diagramLayout+xml"/>
  <Override PartName="/ppt/diagrams/drawing7.xml" ContentType="application/vnd.ms-office.drawingml.diagramDrawing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diagrams/quickStyle7.xml" ContentType="application/vnd.openxmlformats-officedocument.drawingml.diagramStyle+xml"/>
  <Override PartName="/ppt/diagrams/colors34.xml" ContentType="application/vnd.openxmlformats-officedocument.drawingml.diagramColor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Override PartName="/ppt/diagrams/colors12.xml" ContentType="application/vnd.openxmlformats-officedocument.drawingml.diagramColors+xml"/>
  <Override PartName="/ppt/diagrams/colors23.xml" ContentType="application/vnd.openxmlformats-officedocument.drawingml.diagramColors+xml"/>
  <Override PartName="/ppt/diagrams/data25.xml" ContentType="application/vnd.openxmlformats-officedocument.drawingml.diagramData+xml"/>
  <Override PartName="/ppt/diagrams/data36.xml" ContentType="application/vnd.openxmlformats-officedocument.drawingml.diagramData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29.xml" ContentType="application/vnd.openxmlformats-officedocument.drawingml.diagramStyle+xml"/>
  <Override PartName="/ppt/diagrams/drawing19.xml" ContentType="application/vnd.ms-office.drawingml.diagramDrawing+xml"/>
  <Override PartName="/ppt/slides/slide51.xml" ContentType="application/vnd.openxmlformats-officedocument.presentationml.slide+xml"/>
  <Override PartName="/ppt/theme/themeOverride2.xml" ContentType="application/vnd.openxmlformats-officedocument.themeOverride+xml"/>
  <Override PartName="/ppt/diagrams/quickStyle18.xml" ContentType="application/vnd.openxmlformats-officedocument.drawingml.diagramStyle+xml"/>
  <Override PartName="/ppt/charts/chart14.xml" ContentType="application/vnd.openxmlformats-officedocument.drawingml.chart+xml"/>
  <Override PartName="/ppt/diagrams/layout29.xml" ContentType="application/vnd.openxmlformats-officedocument.drawingml.diagramLayout+xml"/>
  <Override PartName="/ppt/slides/slide40.xml" ContentType="application/vnd.openxmlformats-officedocument.presentationml.slide+xml"/>
  <Override PartName="/ppt/diagrams/layout18.xml" ContentType="application/vnd.openxmlformats-officedocument.drawingml.diagramLayout+xml"/>
  <Override PartName="/ppt/diagrams/quickStyle43.xml" ContentType="application/vnd.openxmlformats-officedocument.drawingml.diagramStyle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diagrams/colors28.xml" ContentType="application/vnd.openxmlformats-officedocument.drawingml.diagramColors+xml"/>
  <Override PartName="/ppt/diagrams/quickStyle32.xml" ContentType="application/vnd.openxmlformats-officedocument.drawingml.diagramStyle+xml"/>
  <Override PartName="/ppt/diagrams/colors39.xml" ContentType="application/vnd.openxmlformats-officedocument.drawingml.diagramColors+xml"/>
  <Override PartName="/ppt/diagrams/drawing33.xml" ContentType="application/vnd.ms-office.drawingml.diagramDrawing+xml"/>
  <Override PartName="/ppt/slides/slide89.xml" ContentType="application/vnd.openxmlformats-officedocument.presentationml.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10.xml" ContentType="application/vnd.openxmlformats-officedocument.drawingml.diagramStyle+xml"/>
  <Override PartName="/ppt/charts/chart4.xml" ContentType="application/vnd.openxmlformats-officedocument.drawingml.chart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layout32.xml" ContentType="application/vnd.openxmlformats-officedocument.drawingml.diagramLayout+xml"/>
  <Override PartName="/ppt/diagrams/layout43.xml" ContentType="application/vnd.openxmlformats-officedocument.drawingml.diagramLayout+xml"/>
  <Override PartName="/ppt/diagrams/drawing22.xml" ContentType="application/vnd.ms-office.drawingml.diagramDrawing+xml"/>
  <Override PartName="/ppt/diagrams/drawing11.xml" ContentType="application/vnd.ms-office.drawingml.diagramDrawing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rawings/drawing4.xml" ContentType="application/vnd.openxmlformats-officedocument.drawingml.chartshapes+xml"/>
  <Override PartName="/ppt/diagrams/colors31.xml" ContentType="application/vnd.openxmlformats-officedocument.drawingml.diagramColors+xml"/>
  <Override PartName="/ppt/diagrams/colors42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theme/theme3.xml" ContentType="application/vnd.openxmlformats-officedocument.theme+xml"/>
  <Override PartName="/ppt/diagrams/colors20.xml" ContentType="application/vnd.openxmlformats-officedocument.drawingml.diagramColors+xml"/>
  <Override PartName="/ppt/charts/chart19.xml" ContentType="application/vnd.openxmlformats-officedocument.drawingml.chart+xml"/>
  <Override PartName="/ppt/diagrams/data33.xml" ContentType="application/vnd.openxmlformats-officedocument.drawingml.diagramData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diagrams/data11.xml" ContentType="application/vnd.openxmlformats-officedocument.drawingml.diagramData+xml"/>
  <Override PartName="/ppt/diagrams/data22.xml" ContentType="application/vnd.openxmlformats-officedocument.drawingml.diagramData+xml"/>
  <Override PartName="/ppt/diagrams/quickStyle37.xml" ContentType="application/vnd.openxmlformats-officedocument.drawingml.diagramStyle+xml"/>
  <Override PartName="/ppt/diagrams/drawing38.xml" ContentType="application/vnd.ms-office.drawingml.diagramDrawing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diagrams/quickStyle26.xml" ContentType="application/vnd.openxmlformats-officedocument.drawingml.diagramStyle+xml"/>
  <Override PartName="/ppt/diagrams/drawing27.xml" ContentType="application/vnd.ms-office.drawingml.diagramDrawing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diagrams/quickStyle15.xml" ContentType="application/vnd.openxmlformats-officedocument.drawingml.diagramStyle+xml"/>
  <Override PartName="/ppt/charts/chart11.xml" ContentType="application/vnd.openxmlformats-officedocument.drawingml.chart+xml"/>
  <Override PartName="/ppt/charts/chart22.xml" ContentType="application/vnd.openxmlformats-officedocument.drawingml.chart+xml"/>
  <Override PartName="/ppt/diagrams/layout37.xml" ContentType="application/vnd.openxmlformats-officedocument.drawingml.diagramLayout+xml"/>
  <Override PartName="/ppt/diagrams/drawing16.xml" ContentType="application/vnd.ms-office.drawingml.diagramDrawing+xml"/>
  <Override PartName="/ppt/diagrams/layout15.xml" ContentType="application/vnd.openxmlformats-officedocument.drawingml.diagramLayout+xml"/>
  <Override PartName="/ppt/diagrams/layout26.xml" ContentType="application/vnd.openxmlformats-officedocument.drawingml.diagramLayout+xml"/>
  <Override PartName="/ppt/diagrams/drawing9.xml" ContentType="application/vnd.ms-office.drawingml.diagramDrawing+xml"/>
  <Override PartName="/ppt/diagrams/drawing41.xml" ContentType="application/vnd.ms-office.drawingml.diagramDrawing+xml"/>
  <Override PartName="/ppt/diagrams/quickStyle9.xml" ContentType="application/vnd.openxmlformats-officedocument.drawingml.diagramStyle+xml"/>
  <Override PartName="/ppt/diagrams/colors36.xml" ContentType="application/vnd.openxmlformats-officedocument.drawingml.diagramColors+xml"/>
  <Override PartName="/ppt/diagrams/quickStyle40.xml" ContentType="application/vnd.openxmlformats-officedocument.drawingml.diagramStyle+xml"/>
  <Override PartName="/ppt/diagrams/drawing30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iagrams/colors14.xml" ContentType="application/vnd.openxmlformats-officedocument.drawingml.diagramColors+xml"/>
  <Override PartName="/ppt/diagrams/colors25.xml" ContentType="application/vnd.openxmlformats-officedocument.drawingml.diagramColors+xml"/>
  <Override PartName="/ppt/diagrams/data27.xml" ContentType="application/vnd.openxmlformats-officedocument.drawingml.diagramData+xml"/>
  <Override PartName="/ppt/diagrams/data38.xml" ContentType="application/vnd.openxmlformats-officedocument.drawingml.diagramData+xml"/>
  <Override PartName="/ppt/diagrams/layout40.xml" ContentType="application/vnd.openxmlformats-officedocument.drawingml.diagram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diagrams/colors2.xml" ContentType="application/vnd.openxmlformats-officedocument.drawingml.diagramColors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drawings/drawing1.xml" ContentType="application/vnd.openxmlformats-officedocument.drawingml.chartshapes+xml"/>
  <Override PartName="/ppt/diagrams/drawing1.xml" ContentType="application/vnd.ms-office.drawingml.diagramDrawing+xml"/>
  <Override PartName="/ppt/slides/slide53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charts/chart16.xml" ContentType="application/vnd.openxmlformats-officedocument.drawingml.chart+xml"/>
  <Override PartName="/ppt/diagrams/data30.xml" ContentType="application/vnd.openxmlformats-officedocument.drawingml.diagramData+xml"/>
  <Override PartName="/ppt/diagrams/data41.xml" ContentType="application/vnd.openxmlformats-officedocument.drawingml.diagramData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quickStyle34.xml" ContentType="application/vnd.openxmlformats-officedocument.drawingml.diagramStyle+xml"/>
  <Override PartName="/ppt/diagrams/drawing35.xml" ContentType="application/vnd.ms-office.drawingml.diagramDrawing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charts/chart6.xml" ContentType="application/vnd.openxmlformats-officedocument.drawingml.chart+xml"/>
  <Override PartName="/ppt/diagrams/quickStyle12.xml" ContentType="application/vnd.openxmlformats-officedocument.drawingml.diagramStyle+xml"/>
  <Override PartName="/ppt/diagrams/colors19.xml" ContentType="application/vnd.openxmlformats-officedocument.drawingml.diagramColors+xml"/>
  <Override PartName="/ppt/diagrams/quickStyle23.xml" ContentType="application/vnd.openxmlformats-officedocument.drawingml.diagramStyle+xml"/>
  <Override PartName="/ppt/notesSlides/notesSlide11.xml" ContentType="application/vnd.openxmlformats-officedocument.presentationml.notesSlide+xml"/>
  <Override PartName="/ppt/diagrams/layout34.xml" ContentType="application/vnd.openxmlformats-officedocument.drawingml.diagramLayout+xml"/>
  <Override PartName="/ppt/diagrams/drawing24.xml" ContentType="application/vnd.ms-office.drawingml.diagramDrawing+xml"/>
  <Override PartName="/ppt/diagrams/drawing13.xml" ContentType="application/vnd.ms-office.drawingml.diagramDrawing+xml"/>
  <Override PartName="/ppt/diagrams/layout23.xml" ContentType="application/vnd.openxmlformats-officedocument.drawingml.diagramLayout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33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565" r:id="rId3"/>
    <p:sldId id="412" r:id="rId4"/>
    <p:sldId id="616" r:id="rId5"/>
    <p:sldId id="555" r:id="rId6"/>
    <p:sldId id="425" r:id="rId7"/>
    <p:sldId id="436" r:id="rId8"/>
    <p:sldId id="426" r:id="rId9"/>
    <p:sldId id="428" r:id="rId10"/>
    <p:sldId id="447" r:id="rId11"/>
    <p:sldId id="562" r:id="rId12"/>
    <p:sldId id="582" r:id="rId13"/>
    <p:sldId id="588" r:id="rId14"/>
    <p:sldId id="583" r:id="rId15"/>
    <p:sldId id="452" r:id="rId16"/>
    <p:sldId id="453" r:id="rId17"/>
    <p:sldId id="415" r:id="rId18"/>
    <p:sldId id="283" r:id="rId19"/>
    <p:sldId id="584" r:id="rId20"/>
    <p:sldId id="507" r:id="rId21"/>
    <p:sldId id="586" r:id="rId22"/>
    <p:sldId id="504" r:id="rId23"/>
    <p:sldId id="293" r:id="rId24"/>
    <p:sldId id="457" r:id="rId25"/>
    <p:sldId id="621" r:id="rId26"/>
    <p:sldId id="297" r:id="rId27"/>
    <p:sldId id="579" r:id="rId28"/>
    <p:sldId id="299" r:id="rId29"/>
    <p:sldId id="580" r:id="rId30"/>
    <p:sldId id="581" r:id="rId31"/>
    <p:sldId id="416" r:id="rId32"/>
    <p:sldId id="635" r:id="rId33"/>
    <p:sldId id="309" r:id="rId34"/>
    <p:sldId id="599" r:id="rId35"/>
    <p:sldId id="636" r:id="rId36"/>
    <p:sldId id="518" r:id="rId37"/>
    <p:sldId id="521" r:id="rId38"/>
    <p:sldId id="316" r:id="rId39"/>
    <p:sldId id="602" r:id="rId40"/>
    <p:sldId id="613" r:id="rId41"/>
    <p:sldId id="603" r:id="rId42"/>
    <p:sldId id="637" r:id="rId43"/>
    <p:sldId id="604" r:id="rId44"/>
    <p:sldId id="614" r:id="rId45"/>
    <p:sldId id="561" r:id="rId46"/>
    <p:sldId id="605" r:id="rId47"/>
    <p:sldId id="545" r:id="rId48"/>
    <p:sldId id="638" r:id="rId49"/>
    <p:sldId id="472" r:id="rId50"/>
    <p:sldId id="473" r:id="rId51"/>
    <p:sldId id="608" r:id="rId52"/>
    <p:sldId id="576" r:id="rId53"/>
    <p:sldId id="474" r:id="rId54"/>
    <p:sldId id="609" r:id="rId55"/>
    <p:sldId id="417" r:id="rId56"/>
    <p:sldId id="459" r:id="rId57"/>
    <p:sldId id="619" r:id="rId58"/>
    <p:sldId id="461" r:id="rId59"/>
    <p:sldId id="631" r:id="rId60"/>
    <p:sldId id="508" r:id="rId61"/>
    <p:sldId id="623" r:id="rId62"/>
    <p:sldId id="340" r:id="rId63"/>
    <p:sldId id="548" r:id="rId64"/>
    <p:sldId id="487" r:id="rId65"/>
    <p:sldId id="630" r:id="rId66"/>
    <p:sldId id="624" r:id="rId67"/>
    <p:sldId id="549" r:id="rId68"/>
    <p:sldId id="625" r:id="rId69"/>
    <p:sldId id="626" r:id="rId70"/>
    <p:sldId id="627" r:id="rId71"/>
    <p:sldId id="632" r:id="rId72"/>
    <p:sldId id="485" r:id="rId73"/>
    <p:sldId id="628" r:id="rId74"/>
    <p:sldId id="499" r:id="rId75"/>
    <p:sldId id="542" r:id="rId76"/>
    <p:sldId id="500" r:id="rId77"/>
    <p:sldId id="534" r:id="rId78"/>
    <p:sldId id="539" r:id="rId79"/>
    <p:sldId id="577" r:id="rId80"/>
    <p:sldId id="418" r:id="rId81"/>
    <p:sldId id="381" r:id="rId82"/>
    <p:sldId id="382" r:id="rId83"/>
    <p:sldId id="408" r:id="rId84"/>
    <p:sldId id="598" r:id="rId85"/>
    <p:sldId id="610" r:id="rId86"/>
    <p:sldId id="439" r:id="rId87"/>
    <p:sldId id="639" r:id="rId88"/>
    <p:sldId id="440" r:id="rId89"/>
    <p:sldId id="570" r:id="rId90"/>
    <p:sldId id="572" r:id="rId91"/>
    <p:sldId id="574" r:id="rId92"/>
    <p:sldId id="571" r:id="rId93"/>
    <p:sldId id="553" r:id="rId94"/>
    <p:sldId id="554" r:id="rId95"/>
    <p:sldId id="407" r:id="rId96"/>
  </p:sldIdLst>
  <p:sldSz cx="9144000" cy="6858000" type="screen4x3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99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610" autoAdjust="0"/>
    <p:restoredTop sz="62051" autoAdjust="0"/>
  </p:normalViewPr>
  <p:slideViewPr>
    <p:cSldViewPr>
      <p:cViewPr varScale="1">
        <p:scale>
          <a:sx n="50" d="100"/>
          <a:sy n="50" d="100"/>
        </p:scale>
        <p:origin x="-54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14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14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tudent\Desktop\New%20Microsoft%20Office%20Excel%2097-2003%20Worksheet.xls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admin\Desktop\NBA\GraphsNBA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esktop\NBA%20chart_II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esktop\NBA%20chart_II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esktop\NBA%20chart_II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esktop\NBA%20chart_II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esktop\NBA%20chart_II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esktop\NBA%20chart_II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esktop\NBA%20chart_II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esktop\NBA%20chart_II.xlsx" TargetMode="External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C:\Users\Deepali\Desktop\NBA\August\Presentation_1\Chart%20in%20Microsoft%20Office%20PowerPoint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C:\Users\Deepali\Desktop\NBA\August\Presentation_1\Chart%20in%20Microsoft%20Office%20PowerPoint.xls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4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Book1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User\Desktop\Final_NBA_Visit\Sem-I%20PO%20Attainment_final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file:///D:\NBA_2014%20_1_Oct_up\graphs.xlsx" TargetMode="External"/><Relationship Id="rId1" Type="http://schemas.openxmlformats.org/officeDocument/2006/relationships/themeOverride" Target="../theme/themeOverride1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oleObject" Target="file:///D:\NBA_2014%20_1_Oct_up\graphs.xlsx" TargetMode="External"/><Relationship Id="rId1" Type="http://schemas.openxmlformats.org/officeDocument/2006/relationships/themeOverride" Target="../theme/themeOverride2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Final_NBA_Visit\nba7_4graphauditorscommentssegregated\7.4%20graph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pieChart>
        <c:varyColors val="1"/>
        <c:ser>
          <c:idx val="0"/>
          <c:order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IN"/>
                </a:pPr>
                <a:endParaRPr lang="en-US"/>
              </a:p>
            </c:txPr>
            <c:showPercent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Sheet2!$H$3:$H$11</c:f>
              <c:strCache>
                <c:ptCount val="9"/>
                <c:pt idx="0">
                  <c:v>Basic Science </c:v>
                </c:pt>
                <c:pt idx="1">
                  <c:v>Engineering Science </c:v>
                </c:pt>
                <c:pt idx="2">
                  <c:v>Humanities and Social Studies </c:v>
                </c:pt>
                <c:pt idx="3">
                  <c:v>Program Core </c:v>
                </c:pt>
                <c:pt idx="4">
                  <c:v>Project/Mini Project </c:v>
                </c:pt>
                <c:pt idx="5">
                  <c:v>Electives  </c:v>
                </c:pt>
                <c:pt idx="6">
                  <c:v>Open Elective </c:v>
                </c:pt>
                <c:pt idx="7">
                  <c:v>Seminar </c:v>
                </c:pt>
                <c:pt idx="8">
                  <c:v>CVV,Technical Writing </c:v>
                </c:pt>
              </c:strCache>
            </c:strRef>
          </c:cat>
          <c:val>
            <c:numRef>
              <c:f>Sheet2!$I$3:$I$11</c:f>
              <c:numCache>
                <c:formatCode>General</c:formatCode>
                <c:ptCount val="9"/>
                <c:pt idx="0">
                  <c:v>8.42</c:v>
                </c:pt>
                <c:pt idx="1">
                  <c:v>13.16</c:v>
                </c:pt>
                <c:pt idx="2">
                  <c:v>4.74</c:v>
                </c:pt>
                <c:pt idx="3">
                  <c:v>44.730000000000011</c:v>
                </c:pt>
                <c:pt idx="4">
                  <c:v>11.58</c:v>
                </c:pt>
                <c:pt idx="5">
                  <c:v>8.42</c:v>
                </c:pt>
                <c:pt idx="6">
                  <c:v>2.11</c:v>
                </c:pt>
                <c:pt idx="7">
                  <c:v>2.11</c:v>
                </c:pt>
                <c:pt idx="8">
                  <c:v>4.74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61E-4CE3-9EFE-C71E71A4052B}"/>
            </c:ext>
          </c:extLst>
        </c:ser>
        <c:dLbls>
          <c:showPercent val="1"/>
        </c:dLbls>
        <c:firstSliceAng val="0"/>
      </c:pieChart>
    </c:plotArea>
    <c:legend>
      <c:legendPos val="r"/>
      <c:layout/>
      <c:txPr>
        <a:bodyPr/>
        <a:lstStyle/>
        <a:p>
          <a:pPr>
            <a:defRPr lang="en-IN" sz="1200"/>
          </a:pPr>
          <a:endParaRPr lang="en-US"/>
        </a:p>
      </c:txPr>
    </c:legend>
    <c:plotVisOnly val="1"/>
    <c:dispBlanksAs val="zero"/>
  </c:chart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>
        <c:manualLayout>
          <c:layoutTarget val="inner"/>
          <c:xMode val="edge"/>
          <c:yMode val="edge"/>
          <c:x val="0.17784841576527874"/>
          <c:y val="5.1284631087780704E-2"/>
          <c:w val="0.78382167321487872"/>
          <c:h val="0.67742271799358889"/>
        </c:manualLayout>
      </c:layout>
      <c:barChart>
        <c:barDir val="col"/>
        <c:grouping val="clustered"/>
        <c:ser>
          <c:idx val="1"/>
          <c:order val="1"/>
          <c:tx>
            <c:strRef>
              <c:f>Sheet1!$D$36</c:f>
            </c:strRef>
          </c:tx>
          <c:spPr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</a:gradFill>
            <a:ln>
              <a:solidFill>
                <a:srgbClr val="C00000"/>
              </a:solidFill>
            </a:ln>
          </c:spPr>
          <c:cat>
            <c:multiLvlStrRef>
              <c:f>Sheet1!$C$37:$C$39</c:f>
            </c:multiLvlStrRef>
          </c:cat>
          <c:val>
            <c:numRef>
              <c:f>Sheet1!$D$37:$D$39</c:f>
            </c:numRef>
          </c:val>
        </c:ser>
        <c:ser>
          <c:idx val="0"/>
          <c:order val="0"/>
          <c:tx>
            <c:strRef>
              <c:f>[GraphsNBA.xlsx]Sheet1!$D$36</c:f>
              <c:strCache>
                <c:ptCount val="1"/>
                <c:pt idx="0">
                  <c:v>% of Higher Studies</c:v>
                </c:pt>
              </c:strCache>
            </c:strRef>
          </c:tx>
          <c:spPr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</a:gradFill>
            <a:ln>
              <a:solidFill>
                <a:srgbClr val="C00000"/>
              </a:solidFill>
            </a:ln>
          </c:spPr>
          <c:dLbls>
            <c:numFmt formatCode="#,##0" sourceLinked="0"/>
            <c:txPr>
              <a:bodyPr/>
              <a:lstStyle/>
              <a:p>
                <a:pPr>
                  <a:defRPr lang="en-IN" b="1" i="0" baseline="0">
                    <a:latin typeface="Verdana" pitchFamily="34" charset="0"/>
                  </a:defRPr>
                </a:pPr>
                <a:endParaRPr lang="en-US"/>
              </a:p>
            </c:txPr>
            <c:showVal val="1"/>
          </c:dLbls>
          <c:cat>
            <c:strRef>
              <c:f>[GraphsNBA.xlsx]Sheet1!$C$37:$C$39</c:f>
              <c:strCache>
                <c:ptCount val="3"/>
                <c:pt idx="0">
                  <c:v>2013-14</c:v>
                </c:pt>
                <c:pt idx="1">
                  <c:v>2014-15</c:v>
                </c:pt>
                <c:pt idx="2">
                  <c:v>2015-16</c:v>
                </c:pt>
              </c:strCache>
            </c:strRef>
          </c:cat>
          <c:val>
            <c:numRef>
              <c:f>[GraphsNBA.xlsx]Sheet1!$D$37:$D$39</c:f>
              <c:numCache>
                <c:formatCode>0.0</c:formatCode>
                <c:ptCount val="3"/>
                <c:pt idx="0">
                  <c:v>31</c:v>
                </c:pt>
                <c:pt idx="1">
                  <c:v>14</c:v>
                </c:pt>
                <c:pt idx="2">
                  <c:v>26</c:v>
                </c:pt>
              </c:numCache>
            </c:numRef>
          </c:val>
        </c:ser>
        <c:axId val="67010944"/>
        <c:axId val="67012864"/>
      </c:barChart>
      <c:catAx>
        <c:axId val="67010944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lang="en-IN"/>
                </a:pPr>
                <a:r>
                  <a:rPr lang="en-US" sz="1400">
                    <a:latin typeface="Verdana" pitchFamily="34" charset="0"/>
                  </a:rPr>
                  <a:t>Academic</a:t>
                </a:r>
                <a:r>
                  <a:rPr lang="en-US" sz="1400" baseline="0">
                    <a:latin typeface="Verdana" pitchFamily="34" charset="0"/>
                  </a:rPr>
                  <a:t> Year</a:t>
                </a:r>
                <a:endParaRPr lang="en-US" sz="1400">
                  <a:latin typeface="Verdana" pitchFamily="34" charset="0"/>
                </a:endParaRPr>
              </a:p>
            </c:rich>
          </c:tx>
          <c:layout/>
        </c:title>
        <c:tickLblPos val="nextTo"/>
        <c:txPr>
          <a:bodyPr/>
          <a:lstStyle/>
          <a:p>
            <a:pPr>
              <a:defRPr lang="en-IN" b="1">
                <a:latin typeface="Verdana" pitchFamily="34" charset="0"/>
              </a:defRPr>
            </a:pPr>
            <a:endParaRPr lang="en-US"/>
          </a:p>
        </c:txPr>
        <c:crossAx val="67012864"/>
        <c:crosses val="autoZero"/>
        <c:auto val="1"/>
        <c:lblAlgn val="ctr"/>
        <c:lblOffset val="100"/>
      </c:catAx>
      <c:valAx>
        <c:axId val="67012864"/>
        <c:scaling>
          <c:orientation val="minMax"/>
        </c:scaling>
        <c:axPos val="l"/>
        <c:majorGridlines>
          <c:spPr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lang="en-IN">
                    <a:latin typeface="Verdana" pitchFamily="34" charset="0"/>
                  </a:defRPr>
                </a:pPr>
                <a:r>
                  <a:rPr lang="en-US">
                    <a:latin typeface="Verdana" pitchFamily="34" charset="0"/>
                  </a:rPr>
                  <a:t>No.</a:t>
                </a:r>
                <a:r>
                  <a:rPr lang="en-US" baseline="0">
                    <a:latin typeface="Verdana" pitchFamily="34" charset="0"/>
                  </a:rPr>
                  <a:t> of students admitted to Higher studies.     </a:t>
                </a:r>
                <a:r>
                  <a:rPr lang="en-US">
                    <a:latin typeface="Verdana" pitchFamily="34" charset="0"/>
                  </a:rPr>
                  <a:t> </a:t>
                </a:r>
              </a:p>
            </c:rich>
          </c:tx>
          <c:layout>
            <c:manualLayout>
              <c:xMode val="edge"/>
              <c:yMode val="edge"/>
              <c:x val="2.6548672566371827E-2"/>
              <c:y val="5.1820866141732293E-2"/>
            </c:manualLayout>
          </c:layout>
        </c:title>
        <c:numFmt formatCode="0" sourceLinked="0"/>
        <c:tickLblPos val="nextTo"/>
        <c:txPr>
          <a:bodyPr/>
          <a:lstStyle/>
          <a:p>
            <a:pPr>
              <a:defRPr lang="en-IN" b="1">
                <a:latin typeface="Verdana" pitchFamily="34" charset="0"/>
              </a:defRPr>
            </a:pPr>
            <a:endParaRPr lang="en-US"/>
          </a:p>
        </c:txPr>
        <c:crossAx val="67010944"/>
        <c:crosses val="autoZero"/>
        <c:crossBetween val="between"/>
      </c:valAx>
      <c:spPr>
        <a:solidFill>
          <a:schemeClr val="accent6">
            <a:lumMod val="20000"/>
            <a:lumOff val="80000"/>
          </a:schemeClr>
        </a:solidFill>
      </c:spPr>
    </c:plotArea>
    <c:plotVisOnly val="1"/>
    <c:dispBlanksAs val="gap"/>
  </c:chart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lang="en-IN" sz="2400"/>
            </a:pPr>
            <a:r>
              <a:rPr lang="en-US" sz="2400" dirty="0"/>
              <a:t>2013-14</a:t>
            </a:r>
          </a:p>
        </c:rich>
      </c:tx>
      <c:layout>
        <c:manualLayout>
          <c:xMode val="edge"/>
          <c:yMode val="edge"/>
          <c:x val="0.30571979638908936"/>
          <c:y val="8.3333333333333398E-2"/>
        </c:manualLayout>
      </c:layout>
    </c:title>
    <c:plotArea>
      <c:layout/>
      <c:pieChart>
        <c:varyColors val="1"/>
        <c:ser>
          <c:idx val="0"/>
          <c:order val="0"/>
          <c:tx>
            <c:strRef>
              <c:f>Sheet3!$D$9</c:f>
              <c:strCache>
                <c:ptCount val="1"/>
                <c:pt idx="0">
                  <c:v>2013-14</c:v>
                </c:pt>
              </c:strCache>
            </c:strRef>
          </c:tx>
          <c:dLbls>
            <c:dLbl>
              <c:idx val="1"/>
              <c:layout>
                <c:manualLayout>
                  <c:x val="-6.4883954112477799E-2"/>
                  <c:y val="0.10910499531610028"/>
                </c:manualLayout>
              </c:layout>
              <c:showVal val="1"/>
            </c:dLbl>
            <c:dLbl>
              <c:idx val="2"/>
              <c:layout>
                <c:manualLayout>
                  <c:x val="3.3400262467191646E-2"/>
                  <c:y val="-0.29603929717118693"/>
                </c:manualLayout>
              </c:layout>
              <c:showVal val="1"/>
            </c:dLbl>
            <c:txPr>
              <a:bodyPr/>
              <a:lstStyle/>
              <a:p>
                <a:pPr>
                  <a:defRPr lang="en-IN" sz="1800"/>
                </a:pPr>
                <a:endParaRPr lang="en-US"/>
              </a:p>
            </c:txPr>
            <c:showVal val="1"/>
            <c:showLeaderLines val="1"/>
          </c:dLbls>
          <c:cat>
            <c:strLit>
              <c:ptCount val="3"/>
              <c:pt idx="0">
                <c:v>Professor</c:v>
              </c:pt>
              <c:pt idx="1">
                <c:v>Associate Professor</c:v>
              </c:pt>
              <c:pt idx="2">
                <c:v>Assistant Professor</c:v>
              </c:pt>
            </c:strLit>
          </c:cat>
          <c:val>
            <c:numRef>
              <c:f>Sheet3!$E$9:$G$9</c:f>
              <c:numCache>
                <c:formatCode>General</c:formatCode>
                <c:ptCount val="3"/>
                <c:pt idx="0">
                  <c:v>3</c:v>
                </c:pt>
                <c:pt idx="1">
                  <c:v>1</c:v>
                </c:pt>
                <c:pt idx="2">
                  <c:v>26</c:v>
                </c:pt>
              </c:numCache>
            </c:numRef>
          </c:val>
        </c:ser>
        <c:firstSliceAng val="0"/>
      </c:pieChart>
    </c:plotArea>
    <c:plotVisOnly val="1"/>
  </c:chart>
  <c:txPr>
    <a:bodyPr/>
    <a:lstStyle/>
    <a:p>
      <a:pPr>
        <a:defRPr sz="1200"/>
      </a:pPr>
      <a:endParaRPr lang="en-US"/>
    </a:p>
  </c:txPr>
  <c:externalData r:id="rId1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lang="en-IN" sz="2000"/>
            </a:pPr>
            <a:r>
              <a:rPr lang="en-US" sz="2400" dirty="0"/>
              <a:t>2014-15</a:t>
            </a:r>
          </a:p>
        </c:rich>
      </c:tx>
      <c:layout>
        <c:manualLayout>
          <c:xMode val="edge"/>
          <c:yMode val="edge"/>
          <c:x val="0.31006520669291338"/>
          <c:y val="9.0909090909091064E-2"/>
        </c:manualLayout>
      </c:layout>
    </c:title>
    <c:plotArea>
      <c:layout/>
      <c:pieChart>
        <c:varyColors val="1"/>
        <c:ser>
          <c:idx val="0"/>
          <c:order val="0"/>
          <c:tx>
            <c:strRef>
              <c:f>Sheet3!$D$8</c:f>
              <c:strCache>
                <c:ptCount val="1"/>
                <c:pt idx="0">
                  <c:v>2014-15</c:v>
                </c:pt>
              </c:strCache>
            </c:strRef>
          </c:tx>
          <c:dLbls>
            <c:dLbl>
              <c:idx val="1"/>
              <c:layout>
                <c:manualLayout>
                  <c:x val="-8.9245969253843691E-2"/>
                  <c:y val="0.10311103157559852"/>
                </c:manualLayout>
              </c:layout>
              <c:showVal val="1"/>
            </c:dLbl>
            <c:dLbl>
              <c:idx val="2"/>
              <c:layout>
                <c:manualLayout>
                  <c:x val="4.0193897637795434E-2"/>
                  <c:y val="-0.29534036968783439"/>
                </c:manualLayout>
              </c:layout>
              <c:showVal val="1"/>
            </c:dLbl>
            <c:txPr>
              <a:bodyPr/>
              <a:lstStyle/>
              <a:p>
                <a:pPr>
                  <a:defRPr lang="en-IN" sz="1800"/>
                </a:pPr>
                <a:endParaRPr lang="en-US"/>
              </a:p>
            </c:txPr>
            <c:showVal val="1"/>
            <c:showLeaderLines val="1"/>
          </c:dLbls>
          <c:cat>
            <c:strLit>
              <c:ptCount val="3"/>
              <c:pt idx="0">
                <c:v>Professor</c:v>
              </c:pt>
              <c:pt idx="1">
                <c:v>Associate Professor</c:v>
              </c:pt>
              <c:pt idx="2">
                <c:v>Assistant Professor</c:v>
              </c:pt>
            </c:strLit>
          </c:cat>
          <c:val>
            <c:numRef>
              <c:f>Sheet3!$E$8:$G$8</c:f>
              <c:numCache>
                <c:formatCode>General</c:formatCode>
                <c:ptCount val="3"/>
                <c:pt idx="0">
                  <c:v>4</c:v>
                </c:pt>
                <c:pt idx="1">
                  <c:v>1</c:v>
                </c:pt>
                <c:pt idx="2">
                  <c:v>25</c:v>
                </c:pt>
              </c:numCache>
            </c:numRef>
          </c:val>
        </c:ser>
        <c:firstSliceAng val="0"/>
      </c:pieChart>
    </c:plotArea>
    <c:plotVisOnly val="1"/>
  </c:chart>
  <c:externalData r:id="rId1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lang="en-IN" sz="2000"/>
            </a:pPr>
            <a:r>
              <a:rPr lang="en-US" sz="2400" dirty="0"/>
              <a:t>2015-16</a:t>
            </a:r>
          </a:p>
        </c:rich>
      </c:tx>
      <c:layout>
        <c:manualLayout>
          <c:xMode val="edge"/>
          <c:yMode val="edge"/>
          <c:x val="0.29423418846837679"/>
          <c:y val="8.6601435849930533E-2"/>
        </c:manualLayout>
      </c:layout>
    </c:title>
    <c:plotArea>
      <c:layout/>
      <c:pieChart>
        <c:varyColors val="1"/>
        <c:ser>
          <c:idx val="0"/>
          <c:order val="0"/>
          <c:tx>
            <c:strRef>
              <c:f>Sheet3!$D$7</c:f>
              <c:strCache>
                <c:ptCount val="1"/>
                <c:pt idx="0">
                  <c:v>2015-16</c:v>
                </c:pt>
              </c:strCache>
            </c:strRef>
          </c:tx>
          <c:dLbls>
            <c:dLbl>
              <c:idx val="1"/>
              <c:layout>
                <c:manualLayout>
                  <c:x val="-5.7128718285214347E-2"/>
                  <c:y val="7.4093030037912525E-2"/>
                </c:manualLayout>
              </c:layout>
              <c:showVal val="1"/>
            </c:dLbl>
            <c:dLbl>
              <c:idx val="2"/>
              <c:layout>
                <c:manualLayout>
                  <c:x val="2.9935258092738407E-2"/>
                  <c:y val="-0.29233340624088688"/>
                </c:manualLayout>
              </c:layout>
              <c:showVal val="1"/>
            </c:dLbl>
            <c:txPr>
              <a:bodyPr/>
              <a:lstStyle/>
              <a:p>
                <a:pPr>
                  <a:defRPr lang="en-IN" sz="1800"/>
                </a:pPr>
                <a:endParaRPr lang="en-US"/>
              </a:p>
            </c:txPr>
            <c:showVal val="1"/>
            <c:showLeaderLines val="1"/>
          </c:dLbls>
          <c:cat>
            <c:strLit>
              <c:ptCount val="3"/>
              <c:pt idx="0">
                <c:v>Professor</c:v>
              </c:pt>
              <c:pt idx="1">
                <c:v>Associate Professor</c:v>
              </c:pt>
              <c:pt idx="2">
                <c:v>Assistant Professor</c:v>
              </c:pt>
            </c:strLit>
          </c:cat>
          <c:val>
            <c:numRef>
              <c:f>Sheet3!$E$7:$G$7</c:f>
              <c:numCache>
                <c:formatCode>General</c:formatCode>
                <c:ptCount val="3"/>
                <c:pt idx="0">
                  <c:v>4</c:v>
                </c:pt>
                <c:pt idx="1">
                  <c:v>1</c:v>
                </c:pt>
                <c:pt idx="2">
                  <c:v>27</c:v>
                </c:pt>
              </c:numCache>
            </c:numRef>
          </c:val>
        </c:ser>
        <c:firstSliceAng val="0"/>
      </c:pieChart>
    </c:plotArea>
    <c:plotVisOnly val="1"/>
  </c:chart>
  <c:externalData r:id="rId1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lang="en-IN"/>
            </a:pPr>
            <a:r>
              <a:rPr lang="en-US" sz="2400" dirty="0"/>
              <a:t>2016-17</a:t>
            </a:r>
          </a:p>
        </c:rich>
      </c:tx>
      <c:layout>
        <c:manualLayout>
          <c:xMode val="edge"/>
          <c:yMode val="edge"/>
          <c:x val="0.22443480076354089"/>
          <c:y val="0.11279752530933633"/>
        </c:manualLayout>
      </c:layout>
    </c:title>
    <c:plotArea>
      <c:layout>
        <c:manualLayout>
          <c:layoutTarget val="inner"/>
          <c:xMode val="edge"/>
          <c:yMode val="edge"/>
          <c:x val="0.13423466952994514"/>
          <c:y val="0.28610348706411698"/>
          <c:w val="0.47019535910283944"/>
          <c:h val="0.59110273715785355"/>
        </c:manualLayout>
      </c:layout>
      <c:pieChart>
        <c:varyColors val="1"/>
        <c:ser>
          <c:idx val="0"/>
          <c:order val="0"/>
          <c:tx>
            <c:strRef>
              <c:f>Sheet3!$D$6</c:f>
              <c:strCache>
                <c:ptCount val="1"/>
                <c:pt idx="0">
                  <c:v>2016-17</c:v>
                </c:pt>
              </c:strCache>
            </c:strRef>
          </c:tx>
          <c:dLbls>
            <c:dLbl>
              <c:idx val="1"/>
              <c:layout>
                <c:manualLayout>
                  <c:x val="-8.1732638149960998E-2"/>
                  <c:y val="0.14577304790026246"/>
                </c:manualLayout>
              </c:layout>
              <c:showVal val="1"/>
            </c:dLbl>
            <c:txPr>
              <a:bodyPr/>
              <a:lstStyle/>
              <a:p>
                <a:pPr>
                  <a:defRPr lang="en-IN" sz="2000"/>
                </a:pPr>
                <a:endParaRPr lang="en-US"/>
              </a:p>
            </c:txPr>
            <c:showVal val="1"/>
            <c:showLeaderLines val="1"/>
          </c:dLbls>
          <c:cat>
            <c:strLit>
              <c:ptCount val="3"/>
              <c:pt idx="0">
                <c:v>Professor</c:v>
              </c:pt>
              <c:pt idx="1">
                <c:v>Associate Professor</c:v>
              </c:pt>
              <c:pt idx="2">
                <c:v>Assistant Professor</c:v>
              </c:pt>
            </c:strLit>
          </c:cat>
          <c:val>
            <c:numRef>
              <c:f>Sheet3!$E$6:$G$6</c:f>
              <c:numCache>
                <c:formatCode>General</c:formatCode>
                <c:ptCount val="3"/>
                <c:pt idx="0">
                  <c:v>3</c:v>
                </c:pt>
                <c:pt idx="1">
                  <c:v>1</c:v>
                </c:pt>
                <c:pt idx="2">
                  <c:v>26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61402648532569792"/>
          <c:y val="0.22925496812898388"/>
          <c:w val="0.36324624194702937"/>
          <c:h val="0.68098987626546936"/>
        </c:manualLayout>
      </c:layout>
      <c:txPr>
        <a:bodyPr/>
        <a:lstStyle/>
        <a:p>
          <a:pPr rtl="0">
            <a:defRPr lang="en-IN" sz="1800"/>
          </a:pPr>
          <a:endParaRPr lang="en-US"/>
        </a:p>
      </c:txPr>
    </c:legend>
    <c:plotVisOnly val="1"/>
  </c:chart>
  <c:externalData r:id="rId1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lang="en-IN"/>
            </a:pPr>
            <a:r>
              <a:rPr lang="en-US" sz="2400" dirty="0"/>
              <a:t>2013-14</a:t>
            </a:r>
          </a:p>
        </c:rich>
      </c:tx>
      <c:layout/>
    </c:title>
    <c:plotArea>
      <c:layout/>
      <c:pieChart>
        <c:varyColors val="1"/>
        <c:ser>
          <c:idx val="0"/>
          <c:order val="0"/>
          <c:tx>
            <c:strRef>
              <c:f>Sheet3!$D$62</c:f>
              <c:strCache>
                <c:ptCount val="1"/>
                <c:pt idx="0">
                  <c:v>2013-14</c:v>
                </c:pt>
              </c:strCache>
            </c:strRef>
          </c:tx>
          <c:dLbls>
            <c:dLbl>
              <c:idx val="0"/>
              <c:spPr/>
              <c:txPr>
                <a:bodyPr/>
                <a:lstStyle/>
                <a:p>
                  <a:pPr>
                    <a:defRPr lang="en-IN" sz="1800"/>
                  </a:pPr>
                  <a:endParaRPr lang="en-US"/>
                </a:p>
              </c:txPr>
            </c:dLbl>
            <c:dLbl>
              <c:idx val="1"/>
              <c:spPr/>
              <c:txPr>
                <a:bodyPr/>
                <a:lstStyle/>
                <a:p>
                  <a:pPr>
                    <a:defRPr lang="en-IN" sz="1800"/>
                  </a:pPr>
                  <a:endParaRPr lang="en-US"/>
                </a:p>
              </c:txPr>
            </c:dLbl>
            <c:dLbl>
              <c:idx val="2"/>
              <c:spPr/>
              <c:txPr>
                <a:bodyPr/>
                <a:lstStyle/>
                <a:p>
                  <a:pPr>
                    <a:defRPr lang="en-IN" sz="1800"/>
                  </a:pPr>
                  <a:endParaRPr lang="en-US"/>
                </a:p>
              </c:txPr>
            </c:dLbl>
            <c:txPr>
              <a:bodyPr/>
              <a:lstStyle/>
              <a:p>
                <a:pPr>
                  <a:defRPr lang="en-IN"/>
                </a:pPr>
                <a:endParaRPr lang="en-US"/>
              </a:p>
            </c:txPr>
            <c:showVal val="1"/>
            <c:showLeaderLines val="1"/>
          </c:dLbls>
          <c:cat>
            <c:strLit>
              <c:ptCount val="3"/>
              <c:pt idx="0">
                <c:v>M.Tech.</c:v>
              </c:pt>
              <c:pt idx="1">
                <c:v>Ph.D.</c:v>
              </c:pt>
              <c:pt idx="2">
                <c:v>Ph.D. Pursuing</c:v>
              </c:pt>
            </c:strLit>
          </c:cat>
          <c:val>
            <c:numRef>
              <c:f>Sheet3!$E$62:$G$62</c:f>
              <c:numCache>
                <c:formatCode>General</c:formatCode>
                <c:ptCount val="3"/>
                <c:pt idx="0">
                  <c:v>13</c:v>
                </c:pt>
                <c:pt idx="1">
                  <c:v>4</c:v>
                </c:pt>
                <c:pt idx="2">
                  <c:v>13</c:v>
                </c:pt>
              </c:numCache>
            </c:numRef>
          </c:val>
        </c:ser>
        <c:firstSliceAng val="0"/>
      </c:pieChart>
    </c:plotArea>
    <c:plotVisOnly val="1"/>
  </c:chart>
  <c:externalData r:id="rId1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/>
      <c:txPr>
        <a:bodyPr/>
        <a:lstStyle/>
        <a:p>
          <a:pPr>
            <a:defRPr lang="en-IN" sz="2400"/>
          </a:pPr>
          <a:endParaRPr lang="en-US"/>
        </a:p>
      </c:txPr>
    </c:title>
    <c:plotArea>
      <c:layout/>
      <c:pieChart>
        <c:varyColors val="1"/>
        <c:ser>
          <c:idx val="0"/>
          <c:order val="0"/>
          <c:tx>
            <c:strRef>
              <c:f>Sheet3!$D$61</c:f>
              <c:strCache>
                <c:ptCount val="1"/>
                <c:pt idx="0">
                  <c:v>2014-15</c:v>
                </c:pt>
              </c:strCache>
            </c:strRef>
          </c:tx>
          <c:dLbls>
            <c:txPr>
              <a:bodyPr/>
              <a:lstStyle/>
              <a:p>
                <a:pPr>
                  <a:defRPr lang="en-IN" sz="1800"/>
                </a:pPr>
                <a:endParaRPr lang="en-US"/>
              </a:p>
            </c:txPr>
            <c:showVal val="1"/>
            <c:showLeaderLines val="1"/>
          </c:dLbls>
          <c:cat>
            <c:strLit>
              <c:ptCount val="3"/>
              <c:pt idx="0">
                <c:v>M.Tech.</c:v>
              </c:pt>
              <c:pt idx="1">
                <c:v>Ph.D.</c:v>
              </c:pt>
              <c:pt idx="2">
                <c:v>Ph.D. Pursuing</c:v>
              </c:pt>
            </c:strLit>
          </c:cat>
          <c:val>
            <c:numRef>
              <c:f>Sheet3!$E$61:$G$61</c:f>
              <c:numCache>
                <c:formatCode>General</c:formatCode>
                <c:ptCount val="3"/>
                <c:pt idx="0">
                  <c:v>12</c:v>
                </c:pt>
                <c:pt idx="1">
                  <c:v>5</c:v>
                </c:pt>
                <c:pt idx="2">
                  <c:v>13</c:v>
                </c:pt>
              </c:numCache>
            </c:numRef>
          </c:val>
        </c:ser>
        <c:firstSliceAng val="0"/>
      </c:pieChart>
    </c:plotArea>
    <c:plotVisOnly val="1"/>
  </c:chart>
  <c:externalData r:id="rId1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>
        <c:manualLayout>
          <c:xMode val="edge"/>
          <c:yMode val="edge"/>
          <c:x val="0.27488505747126435"/>
          <c:y val="6.0606060606060622E-2"/>
        </c:manualLayout>
      </c:layout>
      <c:txPr>
        <a:bodyPr/>
        <a:lstStyle/>
        <a:p>
          <a:pPr>
            <a:defRPr lang="en-IN" sz="2400"/>
          </a:pPr>
          <a:endParaRPr lang="en-US"/>
        </a:p>
      </c:txPr>
    </c:title>
    <c:plotArea>
      <c:layout/>
      <c:pieChart>
        <c:varyColors val="1"/>
        <c:ser>
          <c:idx val="0"/>
          <c:order val="0"/>
          <c:tx>
            <c:strRef>
              <c:f>Sheet3!$D$60</c:f>
              <c:strCache>
                <c:ptCount val="1"/>
                <c:pt idx="0">
                  <c:v>2015-16</c:v>
                </c:pt>
              </c:strCache>
            </c:strRef>
          </c:tx>
          <c:dLbls>
            <c:txPr>
              <a:bodyPr/>
              <a:lstStyle/>
              <a:p>
                <a:pPr>
                  <a:defRPr lang="en-IN" sz="1800"/>
                </a:pPr>
                <a:endParaRPr lang="en-US"/>
              </a:p>
            </c:txPr>
            <c:showVal val="1"/>
            <c:showLeaderLines val="1"/>
          </c:dLbls>
          <c:cat>
            <c:strLit>
              <c:ptCount val="3"/>
              <c:pt idx="0">
                <c:v>M.Tech.</c:v>
              </c:pt>
              <c:pt idx="1">
                <c:v>Ph.D.</c:v>
              </c:pt>
              <c:pt idx="2">
                <c:v>Ph.D. Pursuing</c:v>
              </c:pt>
            </c:strLit>
          </c:cat>
          <c:val>
            <c:numRef>
              <c:f>Sheet3!$E$60:$G$60</c:f>
              <c:numCache>
                <c:formatCode>General</c:formatCode>
                <c:ptCount val="3"/>
                <c:pt idx="0">
                  <c:v>12</c:v>
                </c:pt>
                <c:pt idx="1">
                  <c:v>7</c:v>
                </c:pt>
                <c:pt idx="2">
                  <c:v>13</c:v>
                </c:pt>
              </c:numCache>
            </c:numRef>
          </c:val>
        </c:ser>
        <c:firstSliceAng val="0"/>
      </c:pieChart>
    </c:plotArea>
    <c:plotVisOnly val="1"/>
  </c:chart>
  <c:externalData r:id="rId1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>
        <c:manualLayout>
          <c:xMode val="edge"/>
          <c:yMode val="edge"/>
          <c:x val="0.17819750656167979"/>
          <c:y val="0.17168349880178024"/>
        </c:manualLayout>
      </c:layout>
      <c:txPr>
        <a:bodyPr/>
        <a:lstStyle/>
        <a:p>
          <a:pPr>
            <a:defRPr lang="en-IN" sz="2400"/>
          </a:pPr>
          <a:endParaRPr lang="en-US"/>
        </a:p>
      </c:txPr>
    </c:title>
    <c:plotArea>
      <c:layout/>
      <c:pieChart>
        <c:varyColors val="1"/>
        <c:ser>
          <c:idx val="0"/>
          <c:order val="0"/>
          <c:tx>
            <c:strRef>
              <c:f>Sheet3!$D$59</c:f>
              <c:strCache>
                <c:ptCount val="1"/>
                <c:pt idx="0">
                  <c:v>2016-17</c:v>
                </c:pt>
              </c:strCache>
            </c:strRef>
          </c:tx>
          <c:dLbls>
            <c:txPr>
              <a:bodyPr/>
              <a:lstStyle/>
              <a:p>
                <a:pPr>
                  <a:defRPr lang="en-IN" sz="1800"/>
                </a:pPr>
                <a:endParaRPr lang="en-US"/>
              </a:p>
            </c:txPr>
            <c:showVal val="1"/>
            <c:showLeaderLines val="1"/>
          </c:dLbls>
          <c:cat>
            <c:strLit>
              <c:ptCount val="3"/>
              <c:pt idx="0">
                <c:v>M.Tech.</c:v>
              </c:pt>
              <c:pt idx="1">
                <c:v>Ph.D.</c:v>
              </c:pt>
              <c:pt idx="2">
                <c:v>Ph.D. Pursuing</c:v>
              </c:pt>
            </c:strLit>
          </c:cat>
          <c:val>
            <c:numRef>
              <c:f>Sheet3!$E$59:$G$59</c:f>
              <c:numCache>
                <c:formatCode>General</c:formatCode>
                <c:ptCount val="3"/>
                <c:pt idx="0">
                  <c:v>11</c:v>
                </c:pt>
                <c:pt idx="1">
                  <c:v>6</c:v>
                </c:pt>
                <c:pt idx="2">
                  <c:v>13</c:v>
                </c:pt>
              </c:numCache>
            </c:numRef>
          </c:val>
        </c:ser>
        <c:firstSliceAng val="0"/>
      </c:pieChart>
    </c:plotArea>
    <c:legend>
      <c:legendPos val="r"/>
      <c:legendEntry>
        <c:idx val="0"/>
        <c:txPr>
          <a:bodyPr/>
          <a:lstStyle/>
          <a:p>
            <a:pPr rtl="0">
              <a:defRPr sz="1800"/>
            </a:pPr>
            <a:endParaRPr lang="en-US"/>
          </a:p>
        </c:txPr>
      </c:legendEntry>
      <c:legendEntry>
        <c:idx val="1"/>
        <c:txPr>
          <a:bodyPr/>
          <a:lstStyle/>
          <a:p>
            <a:pPr rtl="0">
              <a:defRPr sz="1800"/>
            </a:pPr>
            <a:endParaRPr lang="en-US"/>
          </a:p>
        </c:txPr>
      </c:legendEntry>
      <c:layout>
        <c:manualLayout>
          <c:xMode val="edge"/>
          <c:yMode val="edge"/>
          <c:x val="0.63290616797900268"/>
          <c:y val="0.24482356372120151"/>
          <c:w val="0.3629271653543325"/>
          <c:h val="0.67375546806649511"/>
        </c:manualLayout>
      </c:layout>
      <c:txPr>
        <a:bodyPr/>
        <a:lstStyle/>
        <a:p>
          <a:pPr rtl="0">
            <a:defRPr lang="en-IN" sz="1600"/>
          </a:pPr>
          <a:endParaRPr lang="en-US"/>
        </a:p>
      </c:txPr>
    </c:legend>
    <c:plotVisOnly val="1"/>
  </c:chart>
  <c:externalData r:id="rId1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view3D>
      <c:rotX val="30"/>
      <c:perspective val="30"/>
    </c:view3D>
    <c:plotArea>
      <c:layout/>
      <c:pie3DChart>
        <c:varyColors val="1"/>
      </c:pie3DChart>
    </c:plotArea>
    <c:legend>
      <c:legendPos val="r"/>
      <c:layout/>
      <c:txPr>
        <a:bodyPr/>
        <a:lstStyle/>
        <a:p>
          <a:pPr>
            <a:defRPr lang="en-IN" sz="1400"/>
          </a:pPr>
          <a:endParaRPr lang="en-US"/>
        </a:p>
      </c:txPr>
    </c:legend>
    <c:plotVisOnly val="1"/>
  </c:chart>
  <c:externalData r:id="rId1"/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lang="en-IN"/>
            </a:pPr>
            <a:r>
              <a:rPr lang="en-US" sz="1200"/>
              <a:t>Theory Assessment</a:t>
            </a:r>
          </a:p>
        </c:rich>
      </c:tx>
      <c:layout>
        <c:manualLayout>
          <c:xMode val="edge"/>
          <c:yMode val="edge"/>
          <c:x val="0.14848200312989276"/>
          <c:y val="2.9850746268656792E-2"/>
        </c:manualLayout>
      </c:layout>
    </c:title>
    <c:plotArea>
      <c:layout/>
      <c:pieChart>
        <c:varyColors val="1"/>
        <c:ser>
          <c:idx val="0"/>
          <c:order val="0"/>
          <c:tx>
            <c:v>Theory</c:v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IN"/>
                </a:pPr>
                <a:endParaRPr lang="en-US"/>
              </a:p>
            </c:txPr>
            <c:showVal val="1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Sheet1!$E$6:$E$8</c:f>
              <c:strCache>
                <c:ptCount val="3"/>
                <c:pt idx="0">
                  <c:v>Teacher's Assessment</c:v>
                </c:pt>
                <c:pt idx="1">
                  <c:v>MSE</c:v>
                </c:pt>
                <c:pt idx="2">
                  <c:v>ESE</c:v>
                </c:pt>
              </c:strCache>
            </c:strRef>
          </c:cat>
          <c:val>
            <c:numRef>
              <c:f>Sheet1!$F$6:$F$8</c:f>
              <c:numCache>
                <c:formatCode>General</c:formatCode>
                <c:ptCount val="3"/>
                <c:pt idx="0">
                  <c:v>20</c:v>
                </c:pt>
                <c:pt idx="1">
                  <c:v>20</c:v>
                </c:pt>
                <c:pt idx="2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8B6-4542-B67E-6D68F2ABCC78}"/>
            </c:ext>
          </c:extLst>
        </c:ser>
        <c:firstSliceAng val="0"/>
      </c:pieChart>
    </c:plotArea>
    <c:legend>
      <c:legendPos val="r"/>
      <c:layout/>
      <c:txPr>
        <a:bodyPr/>
        <a:lstStyle/>
        <a:p>
          <a:pPr>
            <a:defRPr lang="en-IN" sz="1400"/>
          </a:pPr>
          <a:endParaRPr lang="en-US"/>
        </a:p>
      </c:txPr>
    </c:legend>
    <c:plotVisOnly val="1"/>
    <c:dispBlanksAs val="zero"/>
  </c:chart>
  <c:externalData r:id="rId1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/>
      <c:barChart>
        <c:barDir val="col"/>
        <c:grouping val="clustered"/>
        <c:ser>
          <c:idx val="0"/>
          <c:order val="0"/>
          <c:tx>
            <c:strRef>
              <c:f>Sheet1!$C$13</c:f>
              <c:strCache>
                <c:ptCount val="1"/>
                <c:pt idx="0">
                  <c:v>Journal</c:v>
                </c:pt>
              </c:strCache>
            </c:strRef>
          </c:tx>
          <c:cat>
            <c:strRef>
              <c:f>Sheet1!$B$14:$B$16</c:f>
              <c:strCache>
                <c:ptCount val="3"/>
                <c:pt idx="0">
                  <c:v>2013-14</c:v>
                </c:pt>
                <c:pt idx="1">
                  <c:v>2014-15</c:v>
                </c:pt>
                <c:pt idx="2">
                  <c:v>2015-16</c:v>
                </c:pt>
              </c:strCache>
            </c:strRef>
          </c:cat>
          <c:val>
            <c:numRef>
              <c:f>Sheet1!$C$14:$C$16</c:f>
              <c:numCache>
                <c:formatCode>General</c:formatCode>
                <c:ptCount val="3"/>
                <c:pt idx="0">
                  <c:v>13</c:v>
                </c:pt>
                <c:pt idx="1">
                  <c:v>11</c:v>
                </c:pt>
                <c:pt idx="2">
                  <c:v>27</c:v>
                </c:pt>
              </c:numCache>
            </c:numRef>
          </c:val>
        </c:ser>
        <c:ser>
          <c:idx val="1"/>
          <c:order val="1"/>
          <c:tx>
            <c:strRef>
              <c:f>Sheet1!$D$13</c:f>
              <c:strCache>
                <c:ptCount val="1"/>
                <c:pt idx="0">
                  <c:v>Conference</c:v>
                </c:pt>
              </c:strCache>
            </c:strRef>
          </c:tx>
          <c:cat>
            <c:strRef>
              <c:f>Sheet1!$B$14:$B$16</c:f>
              <c:strCache>
                <c:ptCount val="3"/>
                <c:pt idx="0">
                  <c:v>2013-14</c:v>
                </c:pt>
                <c:pt idx="1">
                  <c:v>2014-15</c:v>
                </c:pt>
                <c:pt idx="2">
                  <c:v>2015-16</c:v>
                </c:pt>
              </c:strCache>
            </c:strRef>
          </c:cat>
          <c:val>
            <c:numRef>
              <c:f>Sheet1!$D$14:$D$16</c:f>
              <c:numCache>
                <c:formatCode>General</c:formatCode>
                <c:ptCount val="3"/>
                <c:pt idx="0">
                  <c:v>7</c:v>
                </c:pt>
                <c:pt idx="1">
                  <c:v>8</c:v>
                </c:pt>
                <c:pt idx="2">
                  <c:v>8</c:v>
                </c:pt>
              </c:numCache>
            </c:numRef>
          </c:val>
        </c:ser>
        <c:axId val="68853760"/>
        <c:axId val="68855296"/>
      </c:barChart>
      <c:catAx>
        <c:axId val="68853760"/>
        <c:scaling>
          <c:orientation val="minMax"/>
        </c:scaling>
        <c:axPos val="b"/>
        <c:tickLblPos val="nextTo"/>
        <c:txPr>
          <a:bodyPr/>
          <a:lstStyle/>
          <a:p>
            <a:pPr>
              <a:defRPr lang="en-IN"/>
            </a:pPr>
            <a:endParaRPr lang="en-US"/>
          </a:p>
        </c:txPr>
        <c:crossAx val="68855296"/>
        <c:crosses val="autoZero"/>
        <c:auto val="1"/>
        <c:lblAlgn val="ctr"/>
        <c:lblOffset val="100"/>
      </c:catAx>
      <c:valAx>
        <c:axId val="68855296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lang="en-IN"/>
            </a:pPr>
            <a:endParaRPr lang="en-US"/>
          </a:p>
        </c:txPr>
        <c:crossAx val="68853760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lang="en-IN"/>
          </a:pPr>
          <a:endParaRPr lang="en-US"/>
        </a:p>
      </c:txPr>
    </c:legend>
    <c:plotVisOnly val="1"/>
  </c:chart>
  <c:txPr>
    <a:bodyPr/>
    <a:lstStyle/>
    <a:p>
      <a:pPr>
        <a:defRPr sz="1600"/>
      </a:pPr>
      <a:endParaRPr lang="en-US"/>
    </a:p>
  </c:txPr>
  <c:externalData r:id="rId1"/>
  <c:userShapes r:id="rId2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>
        <c:manualLayout>
          <c:xMode val="edge"/>
          <c:yMode val="edge"/>
          <c:x val="7.8703703703704745E-4"/>
          <c:y val="0.88417396977919949"/>
        </c:manualLayout>
      </c:layout>
      <c:txPr>
        <a:bodyPr/>
        <a:lstStyle/>
        <a:p>
          <a:pPr>
            <a:defRPr lang="en-IN"/>
          </a:pPr>
          <a:endParaRPr lang="en-US"/>
        </a:p>
      </c:txPr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 weightage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IN"/>
                </a:pPr>
                <a:endParaRPr lang="en-US"/>
              </a:p>
            </c:txPr>
            <c:showVal val="1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Faculty appraisal based on student feedback (Weightage –%)</c:v>
                </c:pt>
                <c:pt idx="1">
                  <c:v>Faculty Imparting Training and Undergoing Training</c:v>
                </c:pt>
                <c:pt idx="2">
                  <c:v>Internal Revenue Generation</c:v>
                </c:pt>
                <c:pt idx="3">
                  <c:v>Research Projects, Development Projects, and Consultancy</c:v>
                </c:pt>
                <c:pt idx="4">
                  <c:v>Publications and Patents</c:v>
                </c:pt>
                <c:pt idx="5">
                  <c:v>Confidential Report by HOD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0.4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42B-4F45-8A08-A41F6C2BEBE3}"/>
            </c:ext>
          </c:extLst>
        </c:ser>
        <c:firstSliceAng val="0"/>
      </c:pieChart>
    </c:plotArea>
    <c:legend>
      <c:legendPos val="r"/>
      <c:layout>
        <c:manualLayout>
          <c:xMode val="edge"/>
          <c:yMode val="edge"/>
          <c:x val="0.48912037037037237"/>
          <c:y val="4.767630948305375E-2"/>
          <c:w val="0.50162037037037255"/>
          <c:h val="0.9440596292650979"/>
        </c:manualLayout>
      </c:layout>
      <c:txPr>
        <a:bodyPr/>
        <a:lstStyle/>
        <a:p>
          <a:pPr>
            <a:defRPr lang="en-IN" sz="1600"/>
          </a:pPr>
          <a:endParaRPr lang="en-US"/>
        </a:p>
      </c:txPr>
    </c:legend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dLbls>
            <c:txPr>
              <a:bodyPr/>
              <a:lstStyle/>
              <a:p>
                <a:pPr>
                  <a:defRPr lang="en-IN" sz="2000"/>
                </a:pPr>
                <a:endParaRPr lang="en-US"/>
              </a:p>
            </c:txPr>
            <c:showVal val="1"/>
            <c:showLeaderLines val="1"/>
          </c:dLbls>
          <c:cat>
            <c:strRef>
              <c:f>Sheet1!$A$2:$A$7</c:f>
              <c:strCache>
                <c:ptCount val="6"/>
                <c:pt idx="0">
                  <c:v>Faculty Appraisal based on Students’ Feedback</c:v>
                </c:pt>
                <c:pt idx="1">
                  <c:v>Improvement /Corrective Action and Execution</c:v>
                </c:pt>
                <c:pt idx="2">
                  <c:v>Contribution in Academics, Research, Curricular and Co-curricular Activity</c:v>
                </c:pt>
                <c:pt idx="3">
                  <c:v>Contribution in Administration</c:v>
                </c:pt>
                <c:pt idx="4">
                  <c:v>Confidential Report by Head of Department</c:v>
                </c:pt>
                <c:pt idx="5">
                  <c:v>Assessment by Director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  <c:pt idx="1">
                  <c:v>10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47058184204247305"/>
          <c:y val="2.1322476735862561E-3"/>
          <c:w val="0.52790300644237664"/>
          <c:h val="0.99573559883961849"/>
        </c:manualLayout>
      </c:layout>
      <c:txPr>
        <a:bodyPr/>
        <a:lstStyle/>
        <a:p>
          <a:pPr>
            <a:defRPr lang="en-IN" sz="1600"/>
          </a:pPr>
          <a:endParaRPr lang="en-US"/>
        </a:p>
      </c:txPr>
    </c:legend>
    <c:plotVisOnly val="1"/>
  </c:chart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1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pieChart>
        <c:varyColors val="1"/>
        <c:ser>
          <c:idx val="0"/>
          <c:order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IN"/>
                </a:pPr>
                <a:endParaRPr lang="en-US"/>
              </a:p>
            </c:txPr>
            <c:showVal val="1"/>
            <c:showCatName val="1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Sheet1!$F$10:$F$13</c:f>
              <c:strCache>
                <c:ptCount val="4"/>
                <c:pt idx="0">
                  <c:v>VIT Shree</c:v>
                </c:pt>
                <c:pt idx="1">
                  <c:v>Well Appraised</c:v>
                </c:pt>
                <c:pt idx="2">
                  <c:v>QIP</c:v>
                </c:pt>
                <c:pt idx="3">
                  <c:v>Others </c:v>
                </c:pt>
              </c:strCache>
            </c:strRef>
          </c:cat>
          <c:val>
            <c:numRef>
              <c:f>Sheet1!$G$10:$G$13</c:f>
              <c:numCache>
                <c:formatCode>General</c:formatCode>
                <c:ptCount val="4"/>
                <c:pt idx="0">
                  <c:v>16</c:v>
                </c:pt>
                <c:pt idx="1">
                  <c:v>6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E36-487F-8E4D-EB2B41BFB5EE}"/>
            </c:ext>
          </c:extLst>
        </c:ser>
        <c:dLbls>
          <c:showPercent val="1"/>
        </c:dLbls>
        <c:firstSliceAng val="0"/>
      </c:pieChart>
    </c:plotArea>
    <c:legend>
      <c:legendPos val="r"/>
      <c:layout>
        <c:manualLayout>
          <c:xMode val="edge"/>
          <c:yMode val="edge"/>
          <c:x val="0.71936717939327355"/>
          <c:y val="0.66144918229422689"/>
          <c:w val="0.20892739425013884"/>
          <c:h val="0.22710153698633792"/>
        </c:manualLayout>
      </c:layout>
      <c:txPr>
        <a:bodyPr/>
        <a:lstStyle/>
        <a:p>
          <a:pPr>
            <a:defRPr lang="en-IN"/>
          </a:pPr>
          <a:endParaRPr lang="en-US"/>
        </a:p>
      </c:txPr>
    </c:legend>
    <c:plotVisOnly val="1"/>
    <c:dispBlanksAs val="zero"/>
  </c:chart>
  <c:txPr>
    <a:bodyPr/>
    <a:lstStyle/>
    <a:p>
      <a:pPr>
        <a:defRPr sz="1200">
          <a:solidFill>
            <a:srgbClr val="0000FF"/>
          </a:solidFill>
          <a:latin typeface="Verdana" pitchFamily="34" charset="0"/>
          <a:ea typeface="Verdana" pitchFamily="34" charset="0"/>
          <a:cs typeface="Verdana" pitchFamily="34" charset="0"/>
        </a:defRPr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lang="en-IN"/>
            </a:pPr>
            <a:r>
              <a:rPr lang="en-US" sz="1200" dirty="0"/>
              <a:t>Lab Assessment</a:t>
            </a:r>
          </a:p>
        </c:rich>
      </c:tx>
      <c:layout>
        <c:manualLayout>
          <c:xMode val="edge"/>
          <c:yMode val="edge"/>
          <c:x val="0.20204636920384952"/>
          <c:y val="7.3170731707317069E-2"/>
        </c:manualLayout>
      </c:layout>
    </c:title>
    <c:plotArea>
      <c:layout/>
      <c:pieChart>
        <c:varyColors val="1"/>
        <c:ser>
          <c:idx val="0"/>
          <c:order val="0"/>
          <c:tx>
            <c:strRef>
              <c:f>Sheet1!$H$4</c:f>
              <c:strCache>
                <c:ptCount val="1"/>
                <c:pt idx="0">
                  <c:v>Lab Assessment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n-IN"/>
                </a:pPr>
                <a:endParaRPr lang="en-US"/>
              </a:p>
            </c:txPr>
            <c:showVal val="1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Sheet1!$H$5:$H$6</c:f>
              <c:strCache>
                <c:ptCount val="2"/>
                <c:pt idx="0">
                  <c:v>Continuous Assessment </c:v>
                </c:pt>
                <c:pt idx="1">
                  <c:v>ESE</c:v>
                </c:pt>
              </c:strCache>
            </c:strRef>
          </c:cat>
          <c:val>
            <c:numRef>
              <c:f>Sheet1!$I$5:$I$6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267-4ECA-BAD6-8ACF7280879C}"/>
            </c:ext>
          </c:extLst>
        </c:ser>
        <c:firstSliceAng val="0"/>
      </c:pieChart>
    </c:plotArea>
    <c:legend>
      <c:legendPos val="r"/>
      <c:layout>
        <c:manualLayout>
          <c:xMode val="edge"/>
          <c:yMode val="edge"/>
          <c:x val="0.63893700787401575"/>
          <c:y val="0.20929421932014622"/>
          <c:w val="0.36106299212598497"/>
          <c:h val="0.67754945265988487"/>
        </c:manualLayout>
      </c:layout>
      <c:txPr>
        <a:bodyPr/>
        <a:lstStyle/>
        <a:p>
          <a:pPr>
            <a:defRPr lang="en-IN" sz="1600"/>
          </a:pPr>
          <a:endParaRPr lang="en-US"/>
        </a:p>
      </c:txPr>
    </c:legend>
    <c:plotVisOnly val="1"/>
    <c:dispBlanksAs val="zero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 rot="0" spcFirstLastPara="1" vertOverflow="ellipsis" vert="horz" wrap="square" anchor="ctr" anchorCtr="1"/>
          <a:lstStyle/>
          <a:p>
            <a:pPr>
              <a:defRPr lang="en-IN"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Number of intern students</a:t>
            </a:r>
          </a:p>
        </c:rich>
      </c:tx>
      <c:layout/>
      <c:spPr>
        <a:noFill/>
        <a:ln>
          <a:noFill/>
        </a:ln>
        <a:effectLst/>
      </c:spPr>
    </c:title>
    <c:view3D>
      <c:depthPercent val="100"/>
      <c:rAngAx val="1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Summer Interns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IN"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2015-16</c:v>
                </c:pt>
                <c:pt idx="1">
                  <c:v>2016-17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A65-4F63-8BF7-DB2BB20AAA4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Semester long interns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IN"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2015-16</c:v>
                </c:pt>
                <c:pt idx="1">
                  <c:v>2016-17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61</c:v>
                </c:pt>
                <c:pt idx="1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A65-4F63-8BF7-DB2BB20AAA4A}"/>
            </c:ext>
          </c:extLst>
        </c:ser>
        <c:dLbls>
          <c:showVal val="1"/>
        </c:dLbls>
        <c:shape val="box"/>
        <c:axId val="103119488"/>
        <c:axId val="103121280"/>
        <c:axId val="0"/>
      </c:bar3DChart>
      <c:catAx>
        <c:axId val="10311948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IN"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121280"/>
        <c:crosses val="autoZero"/>
        <c:auto val="1"/>
        <c:lblAlgn val="ctr"/>
        <c:lblOffset val="100"/>
      </c:catAx>
      <c:valAx>
        <c:axId val="10312128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IN"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11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IN"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4"/>
  <c:chart>
    <c:autoTitleDeleted val="1"/>
    <c:plotArea>
      <c:layout/>
      <c:barChart>
        <c:barDir val="col"/>
        <c:grouping val="clustered"/>
        <c:ser>
          <c:idx val="0"/>
          <c:order val="0"/>
          <c:val>
            <c:numRef>
              <c:f>Sheet1!$A$1:$P$1</c:f>
              <c:numCache>
                <c:formatCode>General</c:formatCode>
                <c:ptCount val="16"/>
                <c:pt idx="0">
                  <c:v>93.4</c:v>
                </c:pt>
                <c:pt idx="1">
                  <c:v>85.960000000000022</c:v>
                </c:pt>
                <c:pt idx="2">
                  <c:v>83.55</c:v>
                </c:pt>
                <c:pt idx="3">
                  <c:v>86.72</c:v>
                </c:pt>
                <c:pt idx="4">
                  <c:v>79.28</c:v>
                </c:pt>
                <c:pt idx="5">
                  <c:v>90.3</c:v>
                </c:pt>
                <c:pt idx="6">
                  <c:v>88.910000000000025</c:v>
                </c:pt>
                <c:pt idx="7">
                  <c:v>90.460000000000022</c:v>
                </c:pt>
                <c:pt idx="8">
                  <c:v>89.11</c:v>
                </c:pt>
                <c:pt idx="9">
                  <c:v>86.78</c:v>
                </c:pt>
                <c:pt idx="10">
                  <c:v>86.1</c:v>
                </c:pt>
                <c:pt idx="11">
                  <c:v>84.83</c:v>
                </c:pt>
                <c:pt idx="12">
                  <c:v>71.31</c:v>
                </c:pt>
                <c:pt idx="13">
                  <c:v>87.04</c:v>
                </c:pt>
                <c:pt idx="14">
                  <c:v>77.34</c:v>
                </c:pt>
                <c:pt idx="15">
                  <c:v>76.78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53C-4C8A-9531-82B427C0CF24}"/>
            </c:ext>
          </c:extLst>
        </c:ser>
        <c:axId val="65693184"/>
        <c:axId val="65695104"/>
      </c:barChart>
      <c:catAx>
        <c:axId val="65693184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lang="en-IN" sz="1400"/>
                </a:pPr>
                <a:r>
                  <a:rPr lang="en-US" sz="1400" dirty="0" smtClean="0"/>
                  <a:t>PO/ PSO </a:t>
                </a:r>
                <a:r>
                  <a:rPr lang="en-US" sz="1400" dirty="0"/>
                  <a:t>number</a:t>
                </a:r>
              </a:p>
            </c:rich>
          </c:tx>
          <c:layout>
            <c:manualLayout>
              <c:xMode val="edge"/>
              <c:yMode val="edge"/>
              <c:x val="0.48804773622047248"/>
              <c:y val="0.8622035578885987"/>
            </c:manualLayout>
          </c:layout>
        </c:title>
        <c:majorTickMark val="none"/>
        <c:tickLblPos val="nextTo"/>
        <c:txPr>
          <a:bodyPr/>
          <a:lstStyle/>
          <a:p>
            <a:pPr>
              <a:defRPr lang="en-IN"/>
            </a:pPr>
            <a:endParaRPr lang="en-US"/>
          </a:p>
        </c:txPr>
        <c:crossAx val="65695104"/>
        <c:crosses val="autoZero"/>
        <c:auto val="1"/>
        <c:lblAlgn val="ctr"/>
        <c:lblOffset val="100"/>
      </c:catAx>
      <c:valAx>
        <c:axId val="65695104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 lang="en-IN" sz="1800"/>
                </a:pPr>
                <a:r>
                  <a:rPr lang="en-US" sz="1800"/>
                  <a:t>% PO Attainment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/>
          <a:lstStyle/>
          <a:p>
            <a:pPr>
              <a:defRPr lang="en-IN"/>
            </a:pPr>
            <a:endParaRPr lang="en-US"/>
          </a:p>
        </c:txPr>
        <c:crossAx val="65693184"/>
        <c:crosses val="autoZero"/>
        <c:crossBetween val="between"/>
      </c:valAx>
    </c:plotArea>
    <c:plotVisOnly val="1"/>
    <c:dispBlanksAs val="gap"/>
  </c:chart>
  <c:externalData r:id="rId1"/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>
        <c:manualLayout>
          <c:layoutTarget val="inner"/>
          <c:xMode val="edge"/>
          <c:yMode val="edge"/>
          <c:x val="0.10138829545531614"/>
          <c:y val="0.15812869126789741"/>
          <c:w val="0.78685534463230855"/>
          <c:h val="0.64255240102877564"/>
        </c:manualLayout>
      </c:layout>
      <c:barChart>
        <c:barDir val="col"/>
        <c:grouping val="clustered"/>
        <c:ser>
          <c:idx val="0"/>
          <c:order val="0"/>
          <c:tx>
            <c:strRef>
              <c:f>Sheet2!$B$8</c:f>
              <c:strCache>
                <c:ptCount val="1"/>
                <c:pt idx="0">
                  <c:v>Sem1 </c:v>
                </c:pt>
              </c:strCache>
            </c:strRef>
          </c:tx>
          <c:cat>
            <c:strRef>
              <c:f>Sheet2!$A$9:$A$24</c:f>
              <c:strCache>
                <c:ptCount val="16"/>
                <c:pt idx="0">
                  <c:v>PO1</c:v>
                </c:pt>
                <c:pt idx="1">
                  <c:v>PO2</c:v>
                </c:pt>
                <c:pt idx="2">
                  <c:v>PO3</c:v>
                </c:pt>
                <c:pt idx="3">
                  <c:v>PO4</c:v>
                </c:pt>
                <c:pt idx="4">
                  <c:v>PO5</c:v>
                </c:pt>
                <c:pt idx="5">
                  <c:v>PO6</c:v>
                </c:pt>
                <c:pt idx="6">
                  <c:v>PO7</c:v>
                </c:pt>
                <c:pt idx="7">
                  <c:v>PO8</c:v>
                </c:pt>
                <c:pt idx="8">
                  <c:v>PO9</c:v>
                </c:pt>
                <c:pt idx="9">
                  <c:v>PO10</c:v>
                </c:pt>
                <c:pt idx="10">
                  <c:v>PO11</c:v>
                </c:pt>
                <c:pt idx="11">
                  <c:v>PO12</c:v>
                </c:pt>
                <c:pt idx="12">
                  <c:v>PSO1</c:v>
                </c:pt>
                <c:pt idx="13">
                  <c:v>PSO2</c:v>
                </c:pt>
                <c:pt idx="14">
                  <c:v>PSO3</c:v>
                </c:pt>
                <c:pt idx="15">
                  <c:v>PSO4</c:v>
                </c:pt>
              </c:strCache>
            </c:strRef>
          </c:cat>
          <c:val>
            <c:numRef>
              <c:f>Sheet2!$B$9:$B$24</c:f>
              <c:numCache>
                <c:formatCode>0.00</c:formatCode>
                <c:ptCount val="16"/>
                <c:pt idx="0">
                  <c:v>87.5</c:v>
                </c:pt>
                <c:pt idx="1">
                  <c:v>92.156862745098039</c:v>
                </c:pt>
                <c:pt idx="2">
                  <c:v>79.865771812079871</c:v>
                </c:pt>
                <c:pt idx="3">
                  <c:v>84.677419354838648</c:v>
                </c:pt>
                <c:pt idx="4">
                  <c:v>86.407766990291265</c:v>
                </c:pt>
                <c:pt idx="5">
                  <c:v>90.697674418604649</c:v>
                </c:pt>
                <c:pt idx="6">
                  <c:v>78.571428571428342</c:v>
                </c:pt>
                <c:pt idx="7">
                  <c:v>85.294117647058826</c:v>
                </c:pt>
                <c:pt idx="8">
                  <c:v>93.75</c:v>
                </c:pt>
                <c:pt idx="9">
                  <c:v>92.1875</c:v>
                </c:pt>
                <c:pt idx="10">
                  <c:v>88.235294117647072</c:v>
                </c:pt>
                <c:pt idx="11">
                  <c:v>72.549019607843391</c:v>
                </c:pt>
                <c:pt idx="12">
                  <c:v>70.588235294117666</c:v>
                </c:pt>
                <c:pt idx="13">
                  <c:v>100</c:v>
                </c:pt>
                <c:pt idx="14">
                  <c:v>76.923076923076849</c:v>
                </c:pt>
                <c:pt idx="15">
                  <c:v>84.615384615384414</c:v>
                </c:pt>
              </c:numCache>
            </c:numRef>
          </c:val>
        </c:ser>
        <c:ser>
          <c:idx val="1"/>
          <c:order val="1"/>
          <c:tx>
            <c:strRef>
              <c:f>Sheet2!$C$8</c:f>
              <c:strCache>
                <c:ptCount val="1"/>
                <c:pt idx="0">
                  <c:v>Sem 2</c:v>
                </c:pt>
              </c:strCache>
            </c:strRef>
          </c:tx>
          <c:cat>
            <c:strRef>
              <c:f>Sheet2!$A$9:$A$24</c:f>
              <c:strCache>
                <c:ptCount val="16"/>
                <c:pt idx="0">
                  <c:v>PO1</c:v>
                </c:pt>
                <c:pt idx="1">
                  <c:v>PO2</c:v>
                </c:pt>
                <c:pt idx="2">
                  <c:v>PO3</c:v>
                </c:pt>
                <c:pt idx="3">
                  <c:v>PO4</c:v>
                </c:pt>
                <c:pt idx="4">
                  <c:v>PO5</c:v>
                </c:pt>
                <c:pt idx="5">
                  <c:v>PO6</c:v>
                </c:pt>
                <c:pt idx="6">
                  <c:v>PO7</c:v>
                </c:pt>
                <c:pt idx="7">
                  <c:v>PO8</c:v>
                </c:pt>
                <c:pt idx="8">
                  <c:v>PO9</c:v>
                </c:pt>
                <c:pt idx="9">
                  <c:v>PO10</c:v>
                </c:pt>
                <c:pt idx="10">
                  <c:v>PO11</c:v>
                </c:pt>
                <c:pt idx="11">
                  <c:v>PO12</c:v>
                </c:pt>
                <c:pt idx="12">
                  <c:v>PSO1</c:v>
                </c:pt>
                <c:pt idx="13">
                  <c:v>PSO2</c:v>
                </c:pt>
                <c:pt idx="14">
                  <c:v>PSO3</c:v>
                </c:pt>
                <c:pt idx="15">
                  <c:v>PSO4</c:v>
                </c:pt>
              </c:strCache>
            </c:strRef>
          </c:cat>
          <c:val>
            <c:numRef>
              <c:f>Sheet2!$C$9:$C$24</c:f>
              <c:numCache>
                <c:formatCode>0.00;[Red]0.00</c:formatCode>
                <c:ptCount val="16"/>
                <c:pt idx="0">
                  <c:v>96.551724137931018</c:v>
                </c:pt>
                <c:pt idx="1">
                  <c:v>89.655172413792656</c:v>
                </c:pt>
                <c:pt idx="2">
                  <c:v>93.835616438356169</c:v>
                </c:pt>
                <c:pt idx="3">
                  <c:v>91.964285714285722</c:v>
                </c:pt>
                <c:pt idx="4">
                  <c:v>91.964285714285722</c:v>
                </c:pt>
                <c:pt idx="5">
                  <c:v>100</c:v>
                </c:pt>
                <c:pt idx="6">
                  <c:v>86.84210526315789</c:v>
                </c:pt>
                <c:pt idx="7">
                  <c:v>93.75</c:v>
                </c:pt>
                <c:pt idx="8">
                  <c:v>84.444444444444642</c:v>
                </c:pt>
                <c:pt idx="9">
                  <c:v>100</c:v>
                </c:pt>
                <c:pt idx="10">
                  <c:v>100</c:v>
                </c:pt>
                <c:pt idx="11">
                  <c:v>89.583333333333258</c:v>
                </c:pt>
                <c:pt idx="12">
                  <c:v>76.470588235294088</c:v>
                </c:pt>
                <c:pt idx="13">
                  <c:v>89.655172413792656</c:v>
                </c:pt>
                <c:pt idx="14">
                  <c:v>85.483870967741908</c:v>
                </c:pt>
                <c:pt idx="15">
                  <c:v>100</c:v>
                </c:pt>
              </c:numCache>
            </c:numRef>
          </c:val>
        </c:ser>
        <c:axId val="65454464"/>
        <c:axId val="65456384"/>
      </c:barChart>
      <c:catAx>
        <c:axId val="65454464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lang="en-IN" sz="1800"/>
                </a:pPr>
                <a:r>
                  <a:rPr lang="en-US" sz="1800"/>
                  <a:t>Program</a:t>
                </a:r>
                <a:r>
                  <a:rPr lang="en-US" sz="1800" baseline="0"/>
                  <a:t> Outcomes</a:t>
                </a:r>
                <a:endParaRPr lang="en-US" sz="1800"/>
              </a:p>
            </c:rich>
          </c:tx>
          <c:layout/>
        </c:title>
        <c:tickLblPos val="nextTo"/>
        <c:txPr>
          <a:bodyPr/>
          <a:lstStyle/>
          <a:p>
            <a:pPr>
              <a:defRPr lang="en-IN"/>
            </a:pPr>
            <a:endParaRPr lang="en-US"/>
          </a:p>
        </c:txPr>
        <c:crossAx val="65456384"/>
        <c:crosses val="autoZero"/>
        <c:auto val="1"/>
        <c:lblAlgn val="ctr"/>
        <c:lblOffset val="100"/>
      </c:catAx>
      <c:valAx>
        <c:axId val="65456384"/>
        <c:scaling>
          <c:orientation val="minMax"/>
          <c:max val="100"/>
          <c:min val="0"/>
        </c:scaling>
        <c:axPos val="l"/>
        <c:title>
          <c:tx>
            <c:rich>
              <a:bodyPr rot="-5400000" vert="horz"/>
              <a:lstStyle/>
              <a:p>
                <a:pPr>
                  <a:defRPr lang="en-IN" sz="1600"/>
                </a:pPr>
                <a:r>
                  <a:rPr lang="en-US" sz="1600"/>
                  <a:t>Attainment</a:t>
                </a:r>
                <a:r>
                  <a:rPr lang="en-US" sz="1600" baseline="0"/>
                  <a:t> Percentage</a:t>
                </a:r>
                <a:endParaRPr lang="en-US" sz="1600"/>
              </a:p>
            </c:rich>
          </c:tx>
          <c:layout/>
        </c:title>
        <c:numFmt formatCode="0.00" sourceLinked="1"/>
        <c:tickLblPos val="nextTo"/>
        <c:txPr>
          <a:bodyPr/>
          <a:lstStyle/>
          <a:p>
            <a:pPr>
              <a:defRPr lang="en-IN"/>
            </a:pPr>
            <a:endParaRPr lang="en-US"/>
          </a:p>
        </c:txPr>
        <c:crossAx val="65454464"/>
        <c:crosses val="autoZero"/>
        <c:crossBetween val="between"/>
        <c:majorUnit val="10"/>
        <c:minorUnit val="1"/>
      </c:valAx>
    </c:plotArea>
    <c:legend>
      <c:legendPos val="r"/>
      <c:layout/>
      <c:txPr>
        <a:bodyPr/>
        <a:lstStyle/>
        <a:p>
          <a:pPr>
            <a:defRPr lang="en-IN" sz="1600"/>
          </a:pPr>
          <a:endParaRPr lang="en-US"/>
        </a:p>
      </c:txPr>
    </c:legend>
    <c:plotVisOnly val="1"/>
    <c:dispBlanksAs val="gap"/>
  </c:chart>
  <c:externalData r:id="rId1"/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4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3.7511665208515656E-2"/>
          <c:w val="0.9804223612220313"/>
          <c:h val="0.74673228346457099"/>
        </c:manualLayout>
      </c:layout>
      <c:lineChart>
        <c:grouping val="stacked"/>
        <c:ser>
          <c:idx val="0"/>
          <c:order val="0"/>
          <c:dLbls>
            <c:dLbl>
              <c:idx val="0"/>
              <c:layout>
                <c:manualLayout>
                  <c:x val="-4.6280991735537194E-2"/>
                  <c:y val="-8.474576271186518E-2"/>
                </c:manualLayout>
              </c:layout>
              <c:showVal val="1"/>
            </c:dLbl>
            <c:dLbl>
              <c:idx val="1"/>
              <c:layout>
                <c:manualLayout>
                  <c:x val="-5.0688705234159775E-2"/>
                  <c:y val="-7.3446327683615822E-2"/>
                </c:manualLayout>
              </c:layout>
              <c:showVal val="1"/>
            </c:dLbl>
            <c:dLbl>
              <c:idx val="2"/>
              <c:layout>
                <c:manualLayout>
                  <c:x val="-5.5463786035010537E-2"/>
                  <c:y val="-6.6619511544107876E-2"/>
                </c:manualLayout>
              </c:layout>
              <c:showVal val="1"/>
            </c:dLbl>
            <c:dLbl>
              <c:idx val="3"/>
              <c:layout>
                <c:manualLayout>
                  <c:x val="-4.6441682393006681E-2"/>
                  <c:y val="-7.4388095555852171E-2"/>
                </c:manualLayout>
              </c:layout>
              <c:showVal val="1"/>
            </c:dLbl>
            <c:txPr>
              <a:bodyPr/>
              <a:lstStyle/>
              <a:p>
                <a:pPr>
                  <a:defRPr lang="en-IN" sz="1200"/>
                </a:pPr>
                <a:endParaRPr lang="en-US"/>
              </a:p>
            </c:txPr>
            <c:showVal val="1"/>
          </c:dLbls>
          <c:cat>
            <c:multiLvlStrRef>
              <c:f>'4.1'!$B$9:$E$10</c:f>
              <c:multiLvlStrCache>
                <c:ptCount val="4"/>
                <c:lvl>
                  <c:pt idx="0">
                    <c:v>(2013-2014)</c:v>
                  </c:pt>
                  <c:pt idx="1">
                    <c:v>(2014-2015)</c:v>
                  </c:pt>
                  <c:pt idx="2">
                    <c:v>(2015-2016)</c:v>
                  </c:pt>
                  <c:pt idx="3">
                    <c:v>(2016-2017)</c:v>
                  </c:pt>
                </c:lvl>
                <c:lvl>
                  <c:pt idx="0">
                    <c:v>CAYm2</c:v>
                  </c:pt>
                  <c:pt idx="1">
                    <c:v>CAYm1</c:v>
                  </c:pt>
                  <c:pt idx="2">
                    <c:v>CAY</c:v>
                  </c:pt>
                  <c:pt idx="3">
                    <c:v>Academic Year</c:v>
                  </c:pt>
                </c:lvl>
              </c:multiLvlStrCache>
            </c:multiLvlStrRef>
          </c:cat>
          <c:val>
            <c:numRef>
              <c:f>'4.1'!$B$11:$E$11</c:f>
              <c:numCache>
                <c:formatCode>0.00%</c:formatCode>
                <c:ptCount val="4"/>
                <c:pt idx="0">
                  <c:v>0.97777777777777775</c:v>
                </c:pt>
                <c:pt idx="1">
                  <c:v>0.98888888888888893</c:v>
                </c:pt>
                <c:pt idx="2">
                  <c:v>1</c:v>
                </c:pt>
                <c:pt idx="3">
                  <c:v>0.98888888888888893</c:v>
                </c:pt>
              </c:numCache>
            </c:numRef>
          </c:val>
          <c:bubble3D val="1"/>
        </c:ser>
        <c:marker val="1"/>
        <c:axId val="65829504"/>
        <c:axId val="67051904"/>
      </c:lineChart>
      <c:catAx>
        <c:axId val="65829504"/>
        <c:scaling>
          <c:orientation val="minMax"/>
        </c:scaling>
        <c:delete val="1"/>
        <c:axPos val="b"/>
        <c:majorTickMark val="none"/>
        <c:tickLblPos val="none"/>
        <c:crossAx val="67051904"/>
        <c:crosses val="autoZero"/>
        <c:auto val="1"/>
        <c:lblAlgn val="ctr"/>
        <c:lblOffset val="100"/>
      </c:catAx>
      <c:valAx>
        <c:axId val="67051904"/>
        <c:scaling>
          <c:orientation val="minMax"/>
          <c:max val="1.05"/>
          <c:min val="0.9"/>
        </c:scaling>
        <c:delete val="1"/>
        <c:axPos val="l"/>
        <c:numFmt formatCode="0.00%" sourceLinked="1"/>
        <c:majorTickMark val="none"/>
        <c:tickLblPos val="none"/>
        <c:crossAx val="65829504"/>
        <c:crosses val="autoZero"/>
        <c:crossBetween val="between"/>
        <c:majorUnit val="5.0000000000000024E-2"/>
        <c:minorUnit val="5.0000000000000034E-4"/>
      </c:valAx>
    </c:plotArea>
    <c:plotVisOnly val="1"/>
  </c:chart>
  <c:txPr>
    <a:bodyPr/>
    <a:lstStyle/>
    <a:p>
      <a:pPr>
        <a:defRPr sz="1100">
          <a:latin typeface="Times New Roman" pitchFamily="18" charset="0"/>
          <a:cs typeface="Times New Roman" pitchFamily="18" charset="0"/>
        </a:defRPr>
      </a:pPr>
      <a:endParaRPr lang="en-US"/>
    </a:p>
  </c:txPr>
  <c:externalData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lrMapOvr bg1="lt1" tx1="dk1" bg2="lt2" tx2="dk2" accent1="accent1" accent2="accent2" accent3="accent3" accent4="accent4" accent5="accent5" accent6="accent6" hlink="hlink" folHlink="folHlink"/>
  <c:chart>
    <c:plotArea>
      <c:layout/>
      <c:barChart>
        <c:barDir val="col"/>
        <c:grouping val="clustered"/>
        <c:ser>
          <c:idx val="0"/>
          <c:order val="0"/>
          <c:tx>
            <c:strRef>
              <c:f>'4.1'!$A$3</c:f>
              <c:strCache>
                <c:ptCount val="1"/>
                <c:pt idx="0">
                  <c:v>Sanctioned intake of  the program (N)</c:v>
                </c:pt>
              </c:strCache>
            </c:strRef>
          </c:tx>
          <c:dLbls>
            <c:txPr>
              <a:bodyPr/>
              <a:lstStyle/>
              <a:p>
                <a:pPr>
                  <a:defRPr lang="en-IN"/>
                </a:pPr>
                <a:endParaRPr lang="en-US"/>
              </a:p>
            </c:txPr>
            <c:showVal val="1"/>
          </c:dLbls>
          <c:cat>
            <c:multiLvlStrRef>
              <c:f>'4.1'!$B$1:$E$2</c:f>
              <c:multiLvlStrCache>
                <c:ptCount val="4"/>
                <c:lvl>
                  <c:pt idx="0">
                    <c:v>(2013-2014)</c:v>
                  </c:pt>
                  <c:pt idx="1">
                    <c:v>(2014-2015)</c:v>
                  </c:pt>
                  <c:pt idx="2">
                    <c:v>(2015-2016)</c:v>
                  </c:pt>
                  <c:pt idx="3">
                    <c:v>(2016-2017)</c:v>
                  </c:pt>
                </c:lvl>
                <c:lvl>
                  <c:pt idx="0">
                    <c:v>CAYm2</c:v>
                  </c:pt>
                  <c:pt idx="1">
                    <c:v>CAYm1</c:v>
                  </c:pt>
                  <c:pt idx="2">
                    <c:v>CAY</c:v>
                  </c:pt>
                  <c:pt idx="3">
                    <c:v>Academic Year</c:v>
                  </c:pt>
                </c:lvl>
              </c:multiLvlStrCache>
            </c:multiLvlStrRef>
          </c:cat>
          <c:val>
            <c:numRef>
              <c:f>'4.1'!$B$3:$E$3</c:f>
              <c:numCache>
                <c:formatCode>General</c:formatCode>
                <c:ptCount val="4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</c:numCache>
            </c:numRef>
          </c:val>
        </c:ser>
        <c:ser>
          <c:idx val="1"/>
          <c:order val="1"/>
          <c:tx>
            <c:strRef>
              <c:f>'4.1'!$A$4</c:f>
              <c:strCache>
                <c:ptCount val="1"/>
                <c:pt idx="0">
                  <c:v>First Year (N1)</c:v>
                </c:pt>
              </c:strCache>
            </c:strRef>
          </c:tx>
          <c:dLbls>
            <c:txPr>
              <a:bodyPr/>
              <a:lstStyle/>
              <a:p>
                <a:pPr>
                  <a:defRPr lang="en-IN"/>
                </a:pPr>
                <a:endParaRPr lang="en-US"/>
              </a:p>
            </c:txPr>
            <c:showVal val="1"/>
          </c:dLbls>
          <c:cat>
            <c:multiLvlStrRef>
              <c:f>'4.1'!$B$1:$E$2</c:f>
              <c:multiLvlStrCache>
                <c:ptCount val="4"/>
                <c:lvl>
                  <c:pt idx="0">
                    <c:v>(2013-2014)</c:v>
                  </c:pt>
                  <c:pt idx="1">
                    <c:v>(2014-2015)</c:v>
                  </c:pt>
                  <c:pt idx="2">
                    <c:v>(2015-2016)</c:v>
                  </c:pt>
                  <c:pt idx="3">
                    <c:v>(2016-2017)</c:v>
                  </c:pt>
                </c:lvl>
                <c:lvl>
                  <c:pt idx="0">
                    <c:v>CAYm2</c:v>
                  </c:pt>
                  <c:pt idx="1">
                    <c:v>CAYm1</c:v>
                  </c:pt>
                  <c:pt idx="2">
                    <c:v>CAY</c:v>
                  </c:pt>
                  <c:pt idx="3">
                    <c:v>Academic Year</c:v>
                  </c:pt>
                </c:lvl>
              </c:multiLvlStrCache>
            </c:multiLvlStrRef>
          </c:cat>
          <c:val>
            <c:numRef>
              <c:f>'4.1'!$B$4:$E$4</c:f>
              <c:numCache>
                <c:formatCode>General</c:formatCode>
                <c:ptCount val="4"/>
                <c:pt idx="0">
                  <c:v>88</c:v>
                </c:pt>
                <c:pt idx="1">
                  <c:v>89</c:v>
                </c:pt>
                <c:pt idx="2">
                  <c:v>90</c:v>
                </c:pt>
                <c:pt idx="3">
                  <c:v>89</c:v>
                </c:pt>
              </c:numCache>
            </c:numRef>
          </c:val>
        </c:ser>
        <c:ser>
          <c:idx val="2"/>
          <c:order val="2"/>
          <c:tx>
            <c:strRef>
              <c:f>'4.1'!$A$5</c:f>
              <c:strCache>
                <c:ptCount val="1"/>
                <c:pt idx="0">
                  <c:v>SEDA (N2)</c:v>
                </c:pt>
              </c:strCache>
            </c:strRef>
          </c:tx>
          <c:dLbls>
            <c:txPr>
              <a:bodyPr/>
              <a:lstStyle/>
              <a:p>
                <a:pPr>
                  <a:defRPr lang="en-IN"/>
                </a:pPr>
                <a:endParaRPr lang="en-US"/>
              </a:p>
            </c:txPr>
            <c:showVal val="1"/>
          </c:dLbls>
          <c:cat>
            <c:multiLvlStrRef>
              <c:f>'4.1'!$B$1:$E$2</c:f>
              <c:multiLvlStrCache>
                <c:ptCount val="4"/>
                <c:lvl>
                  <c:pt idx="0">
                    <c:v>(2013-2014)</c:v>
                  </c:pt>
                  <c:pt idx="1">
                    <c:v>(2014-2015)</c:v>
                  </c:pt>
                  <c:pt idx="2">
                    <c:v>(2015-2016)</c:v>
                  </c:pt>
                  <c:pt idx="3">
                    <c:v>(2016-2017)</c:v>
                  </c:pt>
                </c:lvl>
                <c:lvl>
                  <c:pt idx="0">
                    <c:v>CAYm2</c:v>
                  </c:pt>
                  <c:pt idx="1">
                    <c:v>CAYm1</c:v>
                  </c:pt>
                  <c:pt idx="2">
                    <c:v>CAY</c:v>
                  </c:pt>
                  <c:pt idx="3">
                    <c:v>Academic Year</c:v>
                  </c:pt>
                </c:lvl>
              </c:multiLvlStrCache>
            </c:multiLvlStrRef>
          </c:cat>
          <c:val>
            <c:numRef>
              <c:f>'4.1'!$B$5:$E$5</c:f>
              <c:numCache>
                <c:formatCode>General</c:formatCode>
                <c:ptCount val="4"/>
                <c:pt idx="0">
                  <c:v>32</c:v>
                </c:pt>
                <c:pt idx="1">
                  <c:v>33</c:v>
                </c:pt>
                <c:pt idx="2">
                  <c:v>30</c:v>
                </c:pt>
              </c:numCache>
            </c:numRef>
          </c:val>
        </c:ser>
        <c:ser>
          <c:idx val="3"/>
          <c:order val="3"/>
          <c:tx>
            <c:strRef>
              <c:f>'4.1'!$A$6</c:f>
              <c:strCache>
                <c:ptCount val="1"/>
                <c:pt idx="0">
                  <c:v>Separate division  students, if applicable (N3)</c:v>
                </c:pt>
              </c:strCache>
            </c:strRef>
          </c:tx>
          <c:dLbls>
            <c:txPr>
              <a:bodyPr/>
              <a:lstStyle/>
              <a:p>
                <a:pPr>
                  <a:defRPr lang="en-IN"/>
                </a:pPr>
                <a:endParaRPr lang="en-US"/>
              </a:p>
            </c:txPr>
            <c:showVal val="1"/>
          </c:dLbls>
          <c:cat>
            <c:multiLvlStrRef>
              <c:f>'4.1'!$B$1:$E$2</c:f>
              <c:multiLvlStrCache>
                <c:ptCount val="4"/>
                <c:lvl>
                  <c:pt idx="0">
                    <c:v>(2013-2014)</c:v>
                  </c:pt>
                  <c:pt idx="1">
                    <c:v>(2014-2015)</c:v>
                  </c:pt>
                  <c:pt idx="2">
                    <c:v>(2015-2016)</c:v>
                  </c:pt>
                  <c:pt idx="3">
                    <c:v>(2016-2017)</c:v>
                  </c:pt>
                </c:lvl>
                <c:lvl>
                  <c:pt idx="0">
                    <c:v>CAYm2</c:v>
                  </c:pt>
                  <c:pt idx="1">
                    <c:v>CAYm1</c:v>
                  </c:pt>
                  <c:pt idx="2">
                    <c:v>CAY</c:v>
                  </c:pt>
                  <c:pt idx="3">
                    <c:v>Academic Year</c:v>
                  </c:pt>
                </c:lvl>
              </c:multiLvlStrCache>
            </c:multiLvlStrRef>
          </c:cat>
          <c:val>
            <c:numRef>
              <c:f>'4.1'!$B$6:$E$6</c:f>
              <c:numCache>
                <c:formatCode>General</c:formatCode>
                <c:ptCount val="4"/>
                <c:pt idx="0">
                  <c:v>60</c:v>
                </c:pt>
                <c:pt idx="1">
                  <c:v>60</c:v>
                </c:pt>
                <c:pt idx="2">
                  <c:v>60</c:v>
                </c:pt>
                <c:pt idx="3">
                  <c:v>59</c:v>
                </c:pt>
              </c:numCache>
            </c:numRef>
          </c:val>
        </c:ser>
        <c:ser>
          <c:idx val="4"/>
          <c:order val="4"/>
          <c:tx>
            <c:strRef>
              <c:f>'4.1'!$A$7</c:f>
              <c:strCache>
                <c:ptCount val="1"/>
                <c:pt idx="0">
                  <c:v>Term fee waiver scheme (TFWS)</c:v>
                </c:pt>
              </c:strCache>
            </c:strRef>
          </c:tx>
          <c:dLbls>
            <c:txPr>
              <a:bodyPr/>
              <a:lstStyle/>
              <a:p>
                <a:pPr>
                  <a:defRPr lang="en-IN"/>
                </a:pPr>
                <a:endParaRPr lang="en-US"/>
              </a:p>
            </c:txPr>
            <c:showVal val="1"/>
          </c:dLbls>
          <c:cat>
            <c:multiLvlStrRef>
              <c:f>'4.1'!$B$1:$E$2</c:f>
              <c:multiLvlStrCache>
                <c:ptCount val="4"/>
                <c:lvl>
                  <c:pt idx="0">
                    <c:v>(2013-2014)</c:v>
                  </c:pt>
                  <c:pt idx="1">
                    <c:v>(2014-2015)</c:v>
                  </c:pt>
                  <c:pt idx="2">
                    <c:v>(2015-2016)</c:v>
                  </c:pt>
                  <c:pt idx="3">
                    <c:v>(2016-2017)</c:v>
                  </c:pt>
                </c:lvl>
                <c:lvl>
                  <c:pt idx="0">
                    <c:v>CAYm2</c:v>
                  </c:pt>
                  <c:pt idx="1">
                    <c:v>CAYm1</c:v>
                  </c:pt>
                  <c:pt idx="2">
                    <c:v>CAY</c:v>
                  </c:pt>
                  <c:pt idx="3">
                    <c:v>Academic Year</c:v>
                  </c:pt>
                </c:lvl>
              </c:multiLvlStrCache>
            </c:multiLvlStrRef>
          </c:cat>
          <c:val>
            <c:numRef>
              <c:f>'4.1'!$B$7:$E$7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axId val="67137920"/>
        <c:axId val="67139456"/>
      </c:barChart>
      <c:catAx>
        <c:axId val="67137920"/>
        <c:scaling>
          <c:orientation val="minMax"/>
        </c:scaling>
        <c:axPos val="b"/>
        <c:tickLblPos val="nextTo"/>
        <c:txPr>
          <a:bodyPr/>
          <a:lstStyle/>
          <a:p>
            <a:pPr>
              <a:defRPr lang="en-IN"/>
            </a:pPr>
            <a:endParaRPr lang="en-US"/>
          </a:p>
        </c:txPr>
        <c:crossAx val="67139456"/>
        <c:crosses val="autoZero"/>
        <c:auto val="1"/>
        <c:lblAlgn val="ctr"/>
        <c:lblOffset val="100"/>
      </c:catAx>
      <c:valAx>
        <c:axId val="67139456"/>
        <c:scaling>
          <c:orientation val="minMax"/>
          <c:max val="100"/>
        </c:scaling>
        <c:delete val="1"/>
        <c:axPos val="l"/>
        <c:numFmt formatCode="General" sourceLinked="1"/>
        <c:tickLblPos val="none"/>
        <c:crossAx val="67137920"/>
        <c:crosses val="autoZero"/>
        <c:crossBetween val="between"/>
        <c:majorUnit val="20"/>
        <c:minorUnit val="4"/>
      </c:valAx>
    </c:plotArea>
    <c:legend>
      <c:legendPos val="r"/>
      <c:layout>
        <c:manualLayout>
          <c:xMode val="edge"/>
          <c:yMode val="edge"/>
          <c:x val="0.65060239247570706"/>
          <c:y val="4.4682198230375836E-2"/>
          <c:w val="0.34577933524930832"/>
          <c:h val="0.79723354168357863"/>
        </c:manualLayout>
      </c:layout>
      <c:txPr>
        <a:bodyPr/>
        <a:lstStyle/>
        <a:p>
          <a:pPr>
            <a:defRPr lang="en-IN"/>
          </a:pPr>
          <a:endParaRPr lang="en-US"/>
        </a:p>
      </c:txPr>
    </c:legend>
    <c:plotVisOnly val="1"/>
    <c:dispBlanksAs val="gap"/>
  </c:chart>
  <c:txPr>
    <a:bodyPr/>
    <a:lstStyle/>
    <a:p>
      <a:pPr>
        <a:defRPr sz="1200">
          <a:latin typeface="Times New Roman" pitchFamily="18" charset="0"/>
          <a:cs typeface="Times New Roman" pitchFamily="18" charset="0"/>
        </a:defRPr>
      </a:pPr>
      <a:endParaRPr lang="en-US"/>
    </a:p>
  </c:txPr>
  <c:externalData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/>
      <c:lineChart>
        <c:grouping val="standard"/>
        <c:ser>
          <c:idx val="0"/>
          <c:order val="0"/>
          <c:tx>
            <c:strRef>
              <c:f>combined!$A$3</c:f>
              <c:strCache>
                <c:ptCount val="1"/>
                <c:pt idx="0">
                  <c:v>F.Y - Opening </c:v>
                </c:pt>
              </c:strCache>
            </c:strRef>
          </c:tx>
          <c:dLbls>
            <c:txPr>
              <a:bodyPr/>
              <a:lstStyle/>
              <a:p>
                <a:pPr>
                  <a:defRPr lang="en-IN"/>
                </a:pPr>
                <a:endParaRPr lang="en-US"/>
              </a:p>
            </c:txPr>
            <c:showVal val="1"/>
          </c:dLbls>
          <c:cat>
            <c:strRef>
              <c:f>combined!$B$2:$E$2</c:f>
              <c:strCache>
                <c:ptCount val="4"/>
                <c:pt idx="0">
                  <c:v>2013-14</c:v>
                </c:pt>
                <c:pt idx="1">
                  <c:v>2014-15</c:v>
                </c:pt>
                <c:pt idx="2">
                  <c:v>2015-16</c:v>
                </c:pt>
                <c:pt idx="3">
                  <c:v>2016-17</c:v>
                </c:pt>
              </c:strCache>
            </c:strRef>
          </c:cat>
          <c:val>
            <c:numRef>
              <c:f>combined!$B$3:$E$3</c:f>
              <c:numCache>
                <c:formatCode>General</c:formatCode>
                <c:ptCount val="4"/>
                <c:pt idx="0">
                  <c:v>391</c:v>
                </c:pt>
                <c:pt idx="1">
                  <c:v>632</c:v>
                </c:pt>
                <c:pt idx="2">
                  <c:v>1008</c:v>
                </c:pt>
                <c:pt idx="3">
                  <c:v>791</c:v>
                </c:pt>
              </c:numCache>
            </c:numRef>
          </c:val>
        </c:ser>
        <c:ser>
          <c:idx val="1"/>
          <c:order val="1"/>
          <c:tx>
            <c:strRef>
              <c:f>combined!$A$4</c:f>
              <c:strCache>
                <c:ptCount val="1"/>
                <c:pt idx="0">
                  <c:v>F.Y - Closing </c:v>
                </c:pt>
              </c:strCache>
            </c:strRef>
          </c:tx>
          <c:dLbls>
            <c:txPr>
              <a:bodyPr/>
              <a:lstStyle/>
              <a:p>
                <a:pPr>
                  <a:defRPr lang="en-IN"/>
                </a:pPr>
                <a:endParaRPr lang="en-US"/>
              </a:p>
            </c:txPr>
            <c:showVal val="1"/>
          </c:dLbls>
          <c:cat>
            <c:strRef>
              <c:f>combined!$B$2:$E$2</c:f>
              <c:strCache>
                <c:ptCount val="4"/>
                <c:pt idx="0">
                  <c:v>2013-14</c:v>
                </c:pt>
                <c:pt idx="1">
                  <c:v>2014-15</c:v>
                </c:pt>
                <c:pt idx="2">
                  <c:v>2015-16</c:v>
                </c:pt>
                <c:pt idx="3">
                  <c:v>2016-17</c:v>
                </c:pt>
              </c:strCache>
            </c:strRef>
          </c:cat>
          <c:val>
            <c:numRef>
              <c:f>combined!$B$4:$E$4</c:f>
              <c:numCache>
                <c:formatCode>General</c:formatCode>
                <c:ptCount val="4"/>
                <c:pt idx="0">
                  <c:v>895</c:v>
                </c:pt>
                <c:pt idx="1">
                  <c:v>2855</c:v>
                </c:pt>
                <c:pt idx="2">
                  <c:v>2551</c:v>
                </c:pt>
                <c:pt idx="3">
                  <c:v>2577</c:v>
                </c:pt>
              </c:numCache>
            </c:numRef>
          </c:val>
        </c:ser>
        <c:ser>
          <c:idx val="2"/>
          <c:order val="2"/>
          <c:tx>
            <c:strRef>
              <c:f>combined!$A$5</c:f>
              <c:strCache>
                <c:ptCount val="1"/>
                <c:pt idx="0">
                  <c:v>Lateral Entry - Opening </c:v>
                </c:pt>
              </c:strCache>
            </c:strRef>
          </c:tx>
          <c:dLbls>
            <c:txPr>
              <a:bodyPr/>
              <a:lstStyle/>
              <a:p>
                <a:pPr>
                  <a:defRPr lang="en-IN"/>
                </a:pPr>
                <a:endParaRPr lang="en-US"/>
              </a:p>
            </c:txPr>
            <c:showVal val="1"/>
          </c:dLbls>
          <c:cat>
            <c:strRef>
              <c:f>combined!$B$2:$E$2</c:f>
              <c:strCache>
                <c:ptCount val="4"/>
                <c:pt idx="0">
                  <c:v>2013-14</c:v>
                </c:pt>
                <c:pt idx="1">
                  <c:v>2014-15</c:v>
                </c:pt>
                <c:pt idx="2">
                  <c:v>2015-16</c:v>
                </c:pt>
                <c:pt idx="3">
                  <c:v>2016-17</c:v>
                </c:pt>
              </c:strCache>
            </c:strRef>
          </c:cat>
          <c:val>
            <c:numRef>
              <c:f>combined!$B$5:$E$5</c:f>
              <c:numCache>
                <c:formatCode>General</c:formatCode>
                <c:ptCount val="4"/>
                <c:pt idx="0">
                  <c:v>264</c:v>
                </c:pt>
                <c:pt idx="1">
                  <c:v>278</c:v>
                </c:pt>
                <c:pt idx="2">
                  <c:v>409</c:v>
                </c:pt>
                <c:pt idx="3">
                  <c:v>79</c:v>
                </c:pt>
              </c:numCache>
            </c:numRef>
          </c:val>
        </c:ser>
        <c:ser>
          <c:idx val="3"/>
          <c:order val="3"/>
          <c:tx>
            <c:strRef>
              <c:f>combined!$A$6</c:f>
              <c:strCache>
                <c:ptCount val="1"/>
                <c:pt idx="0">
                  <c:v>Lateral Entry - Closing </c:v>
                </c:pt>
              </c:strCache>
            </c:strRef>
          </c:tx>
          <c:dLbls>
            <c:txPr>
              <a:bodyPr/>
              <a:lstStyle/>
              <a:p>
                <a:pPr>
                  <a:defRPr lang="en-IN"/>
                </a:pPr>
                <a:endParaRPr lang="en-US"/>
              </a:p>
            </c:txPr>
            <c:showVal val="1"/>
          </c:dLbls>
          <c:cat>
            <c:strRef>
              <c:f>combined!$B$2:$E$2</c:f>
              <c:strCache>
                <c:ptCount val="4"/>
                <c:pt idx="0">
                  <c:v>2013-14</c:v>
                </c:pt>
                <c:pt idx="1">
                  <c:v>2014-15</c:v>
                </c:pt>
                <c:pt idx="2">
                  <c:v>2015-16</c:v>
                </c:pt>
                <c:pt idx="3">
                  <c:v>2016-17</c:v>
                </c:pt>
              </c:strCache>
            </c:strRef>
          </c:cat>
          <c:val>
            <c:numRef>
              <c:f>combined!$B$6:$E$6</c:f>
              <c:numCache>
                <c:formatCode>General</c:formatCode>
                <c:ptCount val="4"/>
                <c:pt idx="0">
                  <c:v>1167</c:v>
                </c:pt>
                <c:pt idx="1">
                  <c:v>797</c:v>
                </c:pt>
                <c:pt idx="2">
                  <c:v>1388</c:v>
                </c:pt>
                <c:pt idx="3">
                  <c:v>1414</c:v>
                </c:pt>
              </c:numCache>
            </c:numRef>
          </c:val>
        </c:ser>
        <c:marker val="1"/>
        <c:axId val="67103360"/>
        <c:axId val="67162880"/>
      </c:lineChart>
      <c:catAx>
        <c:axId val="6710336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lang="en-IN"/>
                </a:pPr>
                <a:r>
                  <a:rPr lang="en-US"/>
                  <a:t>Academic Year</a:t>
                </a:r>
              </a:p>
            </c:rich>
          </c:tx>
          <c:layout/>
        </c:title>
        <c:tickLblPos val="nextTo"/>
        <c:txPr>
          <a:bodyPr/>
          <a:lstStyle/>
          <a:p>
            <a:pPr>
              <a:defRPr lang="en-IN"/>
            </a:pPr>
            <a:endParaRPr lang="en-US"/>
          </a:p>
        </c:txPr>
        <c:crossAx val="67162880"/>
        <c:crosses val="autoZero"/>
        <c:auto val="1"/>
        <c:lblAlgn val="ctr"/>
        <c:lblOffset val="100"/>
      </c:catAx>
      <c:valAx>
        <c:axId val="67162880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 lang="en-IN"/>
                </a:pPr>
                <a:r>
                  <a:rPr lang="en-US"/>
                  <a:t>Student Rank</a:t>
                </a:r>
              </a:p>
            </c:rich>
          </c:tx>
          <c:layout/>
        </c:title>
        <c:numFmt formatCode="General" sourceLinked="1"/>
        <c:tickLblPos val="nextTo"/>
        <c:txPr>
          <a:bodyPr/>
          <a:lstStyle/>
          <a:p>
            <a:pPr>
              <a:defRPr lang="en-IN"/>
            </a:pPr>
            <a:endParaRPr lang="en-US"/>
          </a:p>
        </c:txPr>
        <c:crossAx val="67103360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lang="en-IN"/>
          </a:pPr>
          <a:endParaRPr lang="en-US"/>
        </a:p>
      </c:txPr>
    </c:legend>
    <c:plotVisOnly val="1"/>
    <c:dispBlanksAs val="gap"/>
  </c:chart>
  <c:txPr>
    <a:bodyPr/>
    <a:lstStyle/>
    <a:p>
      <a:pPr>
        <a:defRPr sz="1600"/>
      </a:pPr>
      <a:endParaRPr lang="en-US"/>
    </a:p>
  </c:txPr>
  <c:externalData r:id="rId1"/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pn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13.png"/><Relationship Id="rId4" Type="http://schemas.openxmlformats.org/officeDocument/2006/relationships/image" Target="../media/image16.jpeg"/></Relationships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pn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pn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Relationship Id="rId4" Type="http://schemas.openxmlformats.org/officeDocument/2006/relationships/image" Target="../media/image153.jpeg"/></Relationships>
</file>

<file path=ppt/diagrams/_rels/data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image" Target="../media/image178.png"/></Relationships>
</file>

<file path=ppt/diagrams/_rels/data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image" Target="../media/image185.jpeg"/></Relationships>
</file>

<file path=ppt/diagrams/_rels/data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jpeg"/><Relationship Id="rId1" Type="http://schemas.openxmlformats.org/officeDocument/2006/relationships/image" Target="../media/image187.png"/></Relationships>
</file>

<file path=ppt/diagrams/_rels/data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image" Target="../media/image190.jpeg"/><Relationship Id="rId4" Type="http://schemas.openxmlformats.org/officeDocument/2006/relationships/image" Target="../media/image193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ata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image" Target="../media/image194.png"/><Relationship Id="rId6" Type="http://schemas.openxmlformats.org/officeDocument/2006/relationships/image" Target="../media/image199.jpeg"/><Relationship Id="rId5" Type="http://schemas.openxmlformats.org/officeDocument/2006/relationships/image" Target="../media/image198.jpeg"/><Relationship Id="rId4" Type="http://schemas.openxmlformats.org/officeDocument/2006/relationships/image" Target="../media/image197.jpeg"/></Relationships>
</file>

<file path=ppt/diagrams/_rels/data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image" Target="../media/image201.jpeg"/></Relationships>
</file>

<file path=ppt/diagrams/_rels/data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jpeg"/></Relationships>
</file>

<file path=ppt/diagrams/_rels/data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image" Target="../media/image205.jpeg"/></Relationships>
</file>

<file path=ppt/diagrams/_rels/data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eg"/><Relationship Id="rId2" Type="http://schemas.openxmlformats.org/officeDocument/2006/relationships/image" Target="../media/image212.jpeg"/><Relationship Id="rId1" Type="http://schemas.openxmlformats.org/officeDocument/2006/relationships/image" Target="../media/image187.png"/></Relationships>
</file>

<file path=ppt/diagrams/_rels/data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eg"/><Relationship Id="rId2" Type="http://schemas.openxmlformats.org/officeDocument/2006/relationships/image" Target="../media/image212.jpeg"/><Relationship Id="rId1" Type="http://schemas.openxmlformats.org/officeDocument/2006/relationships/image" Target="../media/image214.jpeg"/><Relationship Id="rId5" Type="http://schemas.openxmlformats.org/officeDocument/2006/relationships/image" Target="../media/image187.png"/><Relationship Id="rId4" Type="http://schemas.openxmlformats.org/officeDocument/2006/relationships/image" Target="../media/image216.jpeg"/></Relationships>
</file>

<file path=ppt/diagrams/_rels/data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image" Target="../media/image240.png"/><Relationship Id="rId6" Type="http://schemas.openxmlformats.org/officeDocument/2006/relationships/image" Target="../media/image245.jpeg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diagrams/_rels/data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image" Target="../media/image247.jpeg"/><Relationship Id="rId1" Type="http://schemas.openxmlformats.org/officeDocument/2006/relationships/image" Target="../media/image246.jpeg"/><Relationship Id="rId6" Type="http://schemas.openxmlformats.org/officeDocument/2006/relationships/image" Target="../media/image251.jpeg"/><Relationship Id="rId5" Type="http://schemas.openxmlformats.org/officeDocument/2006/relationships/image" Target="../media/image250.png"/><Relationship Id="rId4" Type="http://schemas.openxmlformats.org/officeDocument/2006/relationships/image" Target="../media/image24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1.jpeg"/><Relationship Id="rId2" Type="http://schemas.openxmlformats.org/officeDocument/2006/relationships/image" Target="../media/image105.jpeg"/><Relationship Id="rId1" Type="http://schemas.openxmlformats.org/officeDocument/2006/relationships/image" Target="../media/image91.png"/><Relationship Id="rId4" Type="http://schemas.openxmlformats.org/officeDocument/2006/relationships/image" Target="../media/image124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1.png"/><Relationship Id="rId2" Type="http://schemas.openxmlformats.org/officeDocument/2006/relationships/image" Target="../media/image1181.png"/><Relationship Id="rId1" Type="http://schemas.openxmlformats.org/officeDocument/2006/relationships/image" Target="../media/image1171.pn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01.pn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1.png"/><Relationship Id="rId2" Type="http://schemas.openxmlformats.org/officeDocument/2006/relationships/image" Target="../media/image1221.png"/><Relationship Id="rId1" Type="http://schemas.openxmlformats.org/officeDocument/2006/relationships/image" Target="../media/image1211.pn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4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1.png"/><Relationship Id="rId2" Type="http://schemas.openxmlformats.org/officeDocument/2006/relationships/image" Target="../media/image141.jpeg"/><Relationship Id="rId1" Type="http://schemas.openxmlformats.org/officeDocument/2006/relationships/image" Target="../media/image1310.png"/><Relationship Id="rId4" Type="http://schemas.openxmlformats.org/officeDocument/2006/relationships/image" Target="../media/image1671.jpe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51.pn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pn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1.png"/><Relationship Id="rId2" Type="http://schemas.openxmlformats.org/officeDocument/2006/relationships/image" Target="../media/image1331.png"/><Relationship Id="rId1" Type="http://schemas.openxmlformats.org/officeDocument/2006/relationships/image" Target="../media/image1321.png"/><Relationship Id="rId4" Type="http://schemas.openxmlformats.org/officeDocument/2006/relationships/image" Target="../media/image135.jpeg"/></Relationships>
</file>

<file path=ppt/diagrams/_rels/drawing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diagrams/_rels/drawing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1.jpeg"/><Relationship Id="rId1" Type="http://schemas.openxmlformats.org/officeDocument/2006/relationships/image" Target="../media/image16711.jpeg"/></Relationships>
</file>

<file path=ppt/diagrams/_rels/drawing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image" Target="../media/image1701.jpeg"/><Relationship Id="rId1" Type="http://schemas.openxmlformats.org/officeDocument/2006/relationships/image" Target="../media/image169.png"/></Relationships>
</file>

<file path=ppt/diagrams/_rels/drawing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1.jpeg"/><Relationship Id="rId2" Type="http://schemas.openxmlformats.org/officeDocument/2006/relationships/image" Target="../media/image1731.jpeg"/><Relationship Id="rId1" Type="http://schemas.openxmlformats.org/officeDocument/2006/relationships/image" Target="../media/image1721.jpeg"/><Relationship Id="rId4" Type="http://schemas.openxmlformats.org/officeDocument/2006/relationships/image" Target="../media/image175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21.png"/></Relationships>
</file>

<file path=ppt/diagrams/_rels/drawing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1.png"/><Relationship Id="rId2" Type="http://schemas.openxmlformats.org/officeDocument/2006/relationships/image" Target="../media/image1771.png"/><Relationship Id="rId1" Type="http://schemas.openxmlformats.org/officeDocument/2006/relationships/image" Target="../media/image176.png"/><Relationship Id="rId6" Type="http://schemas.openxmlformats.org/officeDocument/2006/relationships/image" Target="../media/image181.jpeg"/><Relationship Id="rId5" Type="http://schemas.openxmlformats.org/officeDocument/2006/relationships/image" Target="../media/image180.jpeg"/><Relationship Id="rId4" Type="http://schemas.openxmlformats.org/officeDocument/2006/relationships/image" Target="../media/image179.jpeg"/></Relationships>
</file>

<file path=ppt/diagrams/_rels/drawing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image" Target="../media/image1831.jpeg"/></Relationships>
</file>

<file path=ppt/diagrams/_rels/drawing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61.jpeg"/></Relationships>
</file>

<file path=ppt/diagrams/_rels/drawing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1.png"/><Relationship Id="rId1" Type="http://schemas.openxmlformats.org/officeDocument/2006/relationships/image" Target="../media/image1871.jpeg"/></Relationships>
</file>

<file path=ppt/diagrams/_rels/drawing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image" Target="../media/image169.png"/></Relationships>
</file>

<file path=ppt/diagrams/_rels/drawing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1.jpeg"/><Relationship Id="rId2" Type="http://schemas.openxmlformats.org/officeDocument/2006/relationships/image" Target="../media/image194.jpeg"/><Relationship Id="rId1" Type="http://schemas.openxmlformats.org/officeDocument/2006/relationships/image" Target="../media/image1961.jpeg"/><Relationship Id="rId5" Type="http://schemas.openxmlformats.org/officeDocument/2006/relationships/image" Target="../media/image169.png"/><Relationship Id="rId4" Type="http://schemas.openxmlformats.org/officeDocument/2006/relationships/image" Target="../media/image1981.jpeg"/></Relationships>
</file>

<file path=ppt/diagrams/_rels/drawing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1.jpeg"/><Relationship Id="rId2" Type="http://schemas.openxmlformats.org/officeDocument/2006/relationships/image" Target="../media/image2221.jpeg"/><Relationship Id="rId1" Type="http://schemas.openxmlformats.org/officeDocument/2006/relationships/image" Target="../media/image2211.png"/><Relationship Id="rId6" Type="http://schemas.openxmlformats.org/officeDocument/2006/relationships/image" Target="../media/image2261.jpeg"/><Relationship Id="rId5" Type="http://schemas.openxmlformats.org/officeDocument/2006/relationships/image" Target="../media/image2251.jpeg"/><Relationship Id="rId4" Type="http://schemas.openxmlformats.org/officeDocument/2006/relationships/image" Target="../media/image2241.jpeg"/></Relationships>
</file>

<file path=ppt/diagrams/_rels/drawing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1.jpeg"/><Relationship Id="rId2" Type="http://schemas.openxmlformats.org/officeDocument/2006/relationships/image" Target="../media/image2281.jpeg"/><Relationship Id="rId1" Type="http://schemas.openxmlformats.org/officeDocument/2006/relationships/image" Target="../media/image2271.jpeg"/><Relationship Id="rId6" Type="http://schemas.openxmlformats.org/officeDocument/2006/relationships/image" Target="../media/image2321.jpeg"/><Relationship Id="rId5" Type="http://schemas.openxmlformats.org/officeDocument/2006/relationships/image" Target="../media/image2311.png"/><Relationship Id="rId4" Type="http://schemas.openxmlformats.org/officeDocument/2006/relationships/image" Target="../media/image230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1#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1#8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#10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1#1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1#1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29A6F6-2E17-4BE3-8B5C-1CF392A8A7AA}" type="doc">
      <dgm:prSet loTypeId="urn:microsoft.com/office/officeart/2005/8/layout/vList3#1" loCatId="list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endParaRPr lang="en-IN"/>
        </a:p>
      </dgm:t>
    </dgm:pt>
    <dgm:pt modelId="{95A55219-6935-49AC-9A0D-AAAA5DB876C2}">
      <dgm:prSet phldrT="[Text]" custT="1"/>
      <dgm:spPr/>
      <dgm:t>
        <a:bodyPr/>
        <a:lstStyle/>
        <a:p>
          <a:r>
            <a:rPr lang="en-US" sz="2000" dirty="0"/>
            <a:t>Impart Training to Industries</a:t>
          </a:r>
          <a:r>
            <a:rPr lang="en-US" sz="2800" dirty="0"/>
            <a:t> </a:t>
          </a:r>
          <a:endParaRPr lang="en-IN" sz="2800" dirty="0"/>
        </a:p>
      </dgm:t>
    </dgm:pt>
    <dgm:pt modelId="{5382858B-CBBA-4EB7-B96D-E28D0C62AF55}" type="parTrans" cxnId="{E71D0D06-C07A-4F50-814B-47A621983A00}">
      <dgm:prSet/>
      <dgm:spPr/>
      <dgm:t>
        <a:bodyPr/>
        <a:lstStyle/>
        <a:p>
          <a:endParaRPr lang="en-IN" sz="1600"/>
        </a:p>
      </dgm:t>
    </dgm:pt>
    <dgm:pt modelId="{7CCEA2D1-9C60-4215-A18D-44901867BE8F}" type="sibTrans" cxnId="{E71D0D06-C07A-4F50-814B-47A621983A00}">
      <dgm:prSet/>
      <dgm:spPr/>
      <dgm:t>
        <a:bodyPr/>
        <a:lstStyle/>
        <a:p>
          <a:endParaRPr lang="en-IN" sz="1600"/>
        </a:p>
      </dgm:t>
    </dgm:pt>
    <dgm:pt modelId="{5A21EF76-1BFF-47D7-8DB8-29BD59687581}">
      <dgm:prSet phldrT="[Text]" custT="1"/>
      <dgm:spPr/>
      <dgm:t>
        <a:bodyPr/>
        <a:lstStyle/>
        <a:p>
          <a:r>
            <a:rPr lang="en-US" sz="2000" dirty="0"/>
            <a:t>Student Internships</a:t>
          </a:r>
          <a:endParaRPr lang="en-IN" sz="2000" dirty="0"/>
        </a:p>
      </dgm:t>
    </dgm:pt>
    <dgm:pt modelId="{E21120A7-CDC7-4307-B53B-8D26E979B375}" type="parTrans" cxnId="{53EC1F22-A931-4680-B00F-B4D294DCA7D8}">
      <dgm:prSet/>
      <dgm:spPr/>
      <dgm:t>
        <a:bodyPr/>
        <a:lstStyle/>
        <a:p>
          <a:endParaRPr lang="en-IN" sz="1600"/>
        </a:p>
      </dgm:t>
    </dgm:pt>
    <dgm:pt modelId="{0769478C-F442-491A-B16C-71770AEDAFC5}" type="sibTrans" cxnId="{53EC1F22-A931-4680-B00F-B4D294DCA7D8}">
      <dgm:prSet/>
      <dgm:spPr/>
      <dgm:t>
        <a:bodyPr/>
        <a:lstStyle/>
        <a:p>
          <a:endParaRPr lang="en-IN" sz="1600"/>
        </a:p>
      </dgm:t>
    </dgm:pt>
    <dgm:pt modelId="{3267887D-86FE-4F14-B55B-938DCCA1C2AE}">
      <dgm:prSet custT="1"/>
      <dgm:spPr/>
      <dgm:t>
        <a:bodyPr/>
        <a:lstStyle/>
        <a:p>
          <a:r>
            <a:rPr lang="en-US" sz="2000" dirty="0"/>
            <a:t>WIKI – Department Portal</a:t>
          </a:r>
          <a:endParaRPr lang="en-IN" sz="2000" dirty="0"/>
        </a:p>
      </dgm:t>
    </dgm:pt>
    <dgm:pt modelId="{5F1428D4-519E-41E6-8221-07C87B80521C}" type="parTrans" cxnId="{9FC37D57-8B56-4F03-B24F-F81954BCE328}">
      <dgm:prSet/>
      <dgm:spPr/>
      <dgm:t>
        <a:bodyPr/>
        <a:lstStyle/>
        <a:p>
          <a:endParaRPr lang="en-IN" sz="1600"/>
        </a:p>
      </dgm:t>
    </dgm:pt>
    <dgm:pt modelId="{09717B6A-F84F-428D-BB56-74CD437BA8CF}" type="sibTrans" cxnId="{9FC37D57-8B56-4F03-B24F-F81954BCE328}">
      <dgm:prSet/>
      <dgm:spPr/>
      <dgm:t>
        <a:bodyPr/>
        <a:lstStyle/>
        <a:p>
          <a:endParaRPr lang="en-IN" sz="1600"/>
        </a:p>
      </dgm:t>
    </dgm:pt>
    <dgm:pt modelId="{032B2BA5-EC0C-4468-BF6C-F6AC1786A4E1}">
      <dgm:prSet custT="1"/>
      <dgm:spPr/>
      <dgm:t>
        <a:bodyPr/>
        <a:lstStyle/>
        <a:p>
          <a:r>
            <a:rPr lang="en-US" sz="2000" dirty="0"/>
            <a:t>In-house Software Project Development</a:t>
          </a:r>
          <a:r>
            <a:rPr lang="en-US" sz="2800" dirty="0"/>
            <a:t> </a:t>
          </a:r>
          <a:endParaRPr lang="en-IN" sz="2800" dirty="0"/>
        </a:p>
      </dgm:t>
    </dgm:pt>
    <dgm:pt modelId="{A13090D6-571C-44B1-9ADE-3CB0D6A370EA}" type="parTrans" cxnId="{1112FF36-62E6-4C6B-BC54-6EE18289C061}">
      <dgm:prSet/>
      <dgm:spPr/>
      <dgm:t>
        <a:bodyPr/>
        <a:lstStyle/>
        <a:p>
          <a:endParaRPr lang="en-IN" sz="1600"/>
        </a:p>
      </dgm:t>
    </dgm:pt>
    <dgm:pt modelId="{93A85445-62BB-400C-9754-129B3B14A451}" type="sibTrans" cxnId="{1112FF36-62E6-4C6B-BC54-6EE18289C061}">
      <dgm:prSet/>
      <dgm:spPr/>
      <dgm:t>
        <a:bodyPr/>
        <a:lstStyle/>
        <a:p>
          <a:endParaRPr lang="en-IN" sz="1600"/>
        </a:p>
      </dgm:t>
    </dgm:pt>
    <dgm:pt modelId="{C4C946E0-C06B-47E0-8171-3AB94A84B1B6}" type="pres">
      <dgm:prSet presAssocID="{AC29A6F6-2E17-4BE3-8B5C-1CF392A8A7A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559C73-71B5-4553-BB7C-12A0629F508A}" type="pres">
      <dgm:prSet presAssocID="{032B2BA5-EC0C-4468-BF6C-F6AC1786A4E1}" presName="composite" presStyleCnt="0"/>
      <dgm:spPr/>
    </dgm:pt>
    <dgm:pt modelId="{7A281062-0785-4C31-8B09-0E0006551F3E}" type="pres">
      <dgm:prSet presAssocID="{032B2BA5-EC0C-4468-BF6C-F6AC1786A4E1}" presName="imgShp" presStyleLbl="fgImgPlace1" presStyleIdx="0" presStyleCnt="4" custScaleX="146410" custScaleY="146410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10672" b="10672"/>
          </a:stretch>
        </a:blipFill>
      </dgm:spPr>
    </dgm:pt>
    <dgm:pt modelId="{E061E6ED-EF0C-4306-8BE9-3B2551ACBCA2}" type="pres">
      <dgm:prSet presAssocID="{032B2BA5-EC0C-4468-BF6C-F6AC1786A4E1}" presName="txShp" presStyleLbl="node1" presStyleIdx="0" presStyleCnt="4" custLinFactNeighborX="21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65B7F3-3796-4B27-AAA8-16CCE821A34C}" type="pres">
      <dgm:prSet presAssocID="{93A85445-62BB-400C-9754-129B3B14A451}" presName="spacing" presStyleCnt="0"/>
      <dgm:spPr/>
    </dgm:pt>
    <dgm:pt modelId="{CFC66A08-B9FA-4734-BA9D-54EEB388C899}" type="pres">
      <dgm:prSet presAssocID="{95A55219-6935-49AC-9A0D-AAAA5DB876C2}" presName="composite" presStyleCnt="0"/>
      <dgm:spPr/>
    </dgm:pt>
    <dgm:pt modelId="{575A83C5-A316-4358-B14B-72EBD5CAE50B}" type="pres">
      <dgm:prSet presAssocID="{95A55219-6935-49AC-9A0D-AAAA5DB876C2}" presName="imgShp" presStyleLbl="fgImgPlace1" presStyleIdx="1" presStyleCnt="4" custScaleX="146410" custScaleY="146410" custLinFactNeighborY="-28287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10752" b="10752"/>
          </a:stretch>
        </a:blipFill>
      </dgm:spPr>
    </dgm:pt>
    <dgm:pt modelId="{EC0423F9-EAF4-4E92-B487-AC9BB9A04398}" type="pres">
      <dgm:prSet presAssocID="{95A55219-6935-49AC-9A0D-AAAA5DB876C2}" presName="txShp" presStyleLbl="node1" presStyleIdx="1" presStyleCnt="4" custLinFactNeighborX="2182" custLinFactNeighborY="-282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75BCAD-6319-4417-A56C-0E502E010C58}" type="pres">
      <dgm:prSet presAssocID="{7CCEA2D1-9C60-4215-A18D-44901867BE8F}" presName="spacing" presStyleCnt="0"/>
      <dgm:spPr/>
    </dgm:pt>
    <dgm:pt modelId="{110EB7EC-7A33-4C21-9E84-C6DD88ED8F10}" type="pres">
      <dgm:prSet presAssocID="{5A21EF76-1BFF-47D7-8DB8-29BD59687581}" presName="composite" presStyleCnt="0"/>
      <dgm:spPr/>
    </dgm:pt>
    <dgm:pt modelId="{BEEEDBDF-FAA6-4A20-86E2-5C7ABDA0DA4E}" type="pres">
      <dgm:prSet presAssocID="{5A21EF76-1BFF-47D7-8DB8-29BD59687581}" presName="imgShp" presStyleLbl="fgImgPlace1" presStyleIdx="2" presStyleCnt="4" custScaleX="146410" custScaleY="146410" custLinFactNeighborY="-38050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11353" b="11353"/>
          </a:stretch>
        </a:blipFill>
      </dgm:spPr>
    </dgm:pt>
    <dgm:pt modelId="{77F83B22-90CE-47F5-B55A-2224FB3E4459}" type="pres">
      <dgm:prSet presAssocID="{5A21EF76-1BFF-47D7-8DB8-29BD59687581}" presName="txShp" presStyleLbl="node1" presStyleIdx="2" presStyleCnt="4" custLinFactNeighborX="2182" custLinFactNeighborY="-380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34409B-73A4-4913-A9D3-4E8AD837E1CA}" type="pres">
      <dgm:prSet presAssocID="{0769478C-F442-491A-B16C-71770AEDAFC5}" presName="spacing" presStyleCnt="0"/>
      <dgm:spPr/>
    </dgm:pt>
    <dgm:pt modelId="{782F9AD6-5152-4BE3-80B9-ABF1BA990960}" type="pres">
      <dgm:prSet presAssocID="{3267887D-86FE-4F14-B55B-938DCCA1C2AE}" presName="composite" presStyleCnt="0"/>
      <dgm:spPr/>
    </dgm:pt>
    <dgm:pt modelId="{388C92A7-64AA-4614-AEA9-5864F61CEC40}" type="pres">
      <dgm:prSet presAssocID="{3267887D-86FE-4F14-B55B-938DCCA1C2AE}" presName="imgShp" presStyleLbl="fgImgPlace1" presStyleIdx="3" presStyleCnt="4" custScaleX="146410" custScaleY="146410" custLinFactNeighborY="-46225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</dgm:pt>
    <dgm:pt modelId="{14B4C3B9-2398-4850-96FB-C510B602F1D3}" type="pres">
      <dgm:prSet presAssocID="{3267887D-86FE-4F14-B55B-938DCCA1C2AE}" presName="txShp" presStyleLbl="node1" presStyleIdx="3" presStyleCnt="4" custLinFactNeighborX="2182" custLinFactNeighborY="-462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12FF36-62E6-4C6B-BC54-6EE18289C061}" srcId="{AC29A6F6-2E17-4BE3-8B5C-1CF392A8A7AA}" destId="{032B2BA5-EC0C-4468-BF6C-F6AC1786A4E1}" srcOrd="0" destOrd="0" parTransId="{A13090D6-571C-44B1-9ADE-3CB0D6A370EA}" sibTransId="{93A85445-62BB-400C-9754-129B3B14A451}"/>
    <dgm:cxn modelId="{E71D0D06-C07A-4F50-814B-47A621983A00}" srcId="{AC29A6F6-2E17-4BE3-8B5C-1CF392A8A7AA}" destId="{95A55219-6935-49AC-9A0D-AAAA5DB876C2}" srcOrd="1" destOrd="0" parTransId="{5382858B-CBBA-4EB7-B96D-E28D0C62AF55}" sibTransId="{7CCEA2D1-9C60-4215-A18D-44901867BE8F}"/>
    <dgm:cxn modelId="{9FC37D57-8B56-4F03-B24F-F81954BCE328}" srcId="{AC29A6F6-2E17-4BE3-8B5C-1CF392A8A7AA}" destId="{3267887D-86FE-4F14-B55B-938DCCA1C2AE}" srcOrd="3" destOrd="0" parTransId="{5F1428D4-519E-41E6-8221-07C87B80521C}" sibTransId="{09717B6A-F84F-428D-BB56-74CD437BA8CF}"/>
    <dgm:cxn modelId="{53EC1F22-A931-4680-B00F-B4D294DCA7D8}" srcId="{AC29A6F6-2E17-4BE3-8B5C-1CF392A8A7AA}" destId="{5A21EF76-1BFF-47D7-8DB8-29BD59687581}" srcOrd="2" destOrd="0" parTransId="{E21120A7-CDC7-4307-B53B-8D26E979B375}" sibTransId="{0769478C-F442-491A-B16C-71770AEDAFC5}"/>
    <dgm:cxn modelId="{A9AA044B-93DE-4CF7-921F-FA70F73BD248}" type="presOf" srcId="{95A55219-6935-49AC-9A0D-AAAA5DB876C2}" destId="{EC0423F9-EAF4-4E92-B487-AC9BB9A04398}" srcOrd="0" destOrd="0" presId="urn:microsoft.com/office/officeart/2005/8/layout/vList3#1"/>
    <dgm:cxn modelId="{0896A8E2-9E94-4BAA-88C7-F0D18DA81B13}" type="presOf" srcId="{5A21EF76-1BFF-47D7-8DB8-29BD59687581}" destId="{77F83B22-90CE-47F5-B55A-2224FB3E4459}" srcOrd="0" destOrd="0" presId="urn:microsoft.com/office/officeart/2005/8/layout/vList3#1"/>
    <dgm:cxn modelId="{EE1F2647-07D6-40C3-A840-37585C2FE7C1}" type="presOf" srcId="{AC29A6F6-2E17-4BE3-8B5C-1CF392A8A7AA}" destId="{C4C946E0-C06B-47E0-8171-3AB94A84B1B6}" srcOrd="0" destOrd="0" presId="urn:microsoft.com/office/officeart/2005/8/layout/vList3#1"/>
    <dgm:cxn modelId="{2B4F653F-025B-4A23-A69E-E72511521048}" type="presOf" srcId="{032B2BA5-EC0C-4468-BF6C-F6AC1786A4E1}" destId="{E061E6ED-EF0C-4306-8BE9-3B2551ACBCA2}" srcOrd="0" destOrd="0" presId="urn:microsoft.com/office/officeart/2005/8/layout/vList3#1"/>
    <dgm:cxn modelId="{B44E1D2D-928A-4278-B5F6-5356F865CDA6}" type="presOf" srcId="{3267887D-86FE-4F14-B55B-938DCCA1C2AE}" destId="{14B4C3B9-2398-4850-96FB-C510B602F1D3}" srcOrd="0" destOrd="0" presId="urn:microsoft.com/office/officeart/2005/8/layout/vList3#1"/>
    <dgm:cxn modelId="{BE88DA53-2797-4AA5-BC57-7D85DE99DE7A}" type="presParOf" srcId="{C4C946E0-C06B-47E0-8171-3AB94A84B1B6}" destId="{2E559C73-71B5-4553-BB7C-12A0629F508A}" srcOrd="0" destOrd="0" presId="urn:microsoft.com/office/officeart/2005/8/layout/vList3#1"/>
    <dgm:cxn modelId="{731328B7-9391-4DBB-8A16-24D58026CBA1}" type="presParOf" srcId="{2E559C73-71B5-4553-BB7C-12A0629F508A}" destId="{7A281062-0785-4C31-8B09-0E0006551F3E}" srcOrd="0" destOrd="0" presId="urn:microsoft.com/office/officeart/2005/8/layout/vList3#1"/>
    <dgm:cxn modelId="{1C5F6937-8DFC-43A6-AAF4-3A7415C53C56}" type="presParOf" srcId="{2E559C73-71B5-4553-BB7C-12A0629F508A}" destId="{E061E6ED-EF0C-4306-8BE9-3B2551ACBCA2}" srcOrd="1" destOrd="0" presId="urn:microsoft.com/office/officeart/2005/8/layout/vList3#1"/>
    <dgm:cxn modelId="{0EB7CC12-8A71-4C86-BB77-2AA7652342BB}" type="presParOf" srcId="{C4C946E0-C06B-47E0-8171-3AB94A84B1B6}" destId="{8265B7F3-3796-4B27-AAA8-16CCE821A34C}" srcOrd="1" destOrd="0" presId="urn:microsoft.com/office/officeart/2005/8/layout/vList3#1"/>
    <dgm:cxn modelId="{38095C6D-1E74-4677-8E46-4477FA3E4781}" type="presParOf" srcId="{C4C946E0-C06B-47E0-8171-3AB94A84B1B6}" destId="{CFC66A08-B9FA-4734-BA9D-54EEB388C899}" srcOrd="2" destOrd="0" presId="urn:microsoft.com/office/officeart/2005/8/layout/vList3#1"/>
    <dgm:cxn modelId="{D1583BE8-9F2C-4983-9C44-D68613613AB0}" type="presParOf" srcId="{CFC66A08-B9FA-4734-BA9D-54EEB388C899}" destId="{575A83C5-A316-4358-B14B-72EBD5CAE50B}" srcOrd="0" destOrd="0" presId="urn:microsoft.com/office/officeart/2005/8/layout/vList3#1"/>
    <dgm:cxn modelId="{7240DECE-4A24-41C4-A38E-9D4EF0FA9EEE}" type="presParOf" srcId="{CFC66A08-B9FA-4734-BA9D-54EEB388C899}" destId="{EC0423F9-EAF4-4E92-B487-AC9BB9A04398}" srcOrd="1" destOrd="0" presId="urn:microsoft.com/office/officeart/2005/8/layout/vList3#1"/>
    <dgm:cxn modelId="{BAFDF540-0B7F-4C2A-830D-D9CD4A808CFF}" type="presParOf" srcId="{C4C946E0-C06B-47E0-8171-3AB94A84B1B6}" destId="{E475BCAD-6319-4417-A56C-0E502E010C58}" srcOrd="3" destOrd="0" presId="urn:microsoft.com/office/officeart/2005/8/layout/vList3#1"/>
    <dgm:cxn modelId="{5218D1A4-95C8-49FB-8B9F-419FDC93248C}" type="presParOf" srcId="{C4C946E0-C06B-47E0-8171-3AB94A84B1B6}" destId="{110EB7EC-7A33-4C21-9E84-C6DD88ED8F10}" srcOrd="4" destOrd="0" presId="urn:microsoft.com/office/officeart/2005/8/layout/vList3#1"/>
    <dgm:cxn modelId="{84452D56-0FAA-46F2-8A26-10447E122829}" type="presParOf" srcId="{110EB7EC-7A33-4C21-9E84-C6DD88ED8F10}" destId="{BEEEDBDF-FAA6-4A20-86E2-5C7ABDA0DA4E}" srcOrd="0" destOrd="0" presId="urn:microsoft.com/office/officeart/2005/8/layout/vList3#1"/>
    <dgm:cxn modelId="{952E4495-0722-421B-924B-F397A8ED1E64}" type="presParOf" srcId="{110EB7EC-7A33-4C21-9E84-C6DD88ED8F10}" destId="{77F83B22-90CE-47F5-B55A-2224FB3E4459}" srcOrd="1" destOrd="0" presId="urn:microsoft.com/office/officeart/2005/8/layout/vList3#1"/>
    <dgm:cxn modelId="{2C89E082-5A9E-463E-A478-D264837E85CB}" type="presParOf" srcId="{C4C946E0-C06B-47E0-8171-3AB94A84B1B6}" destId="{D334409B-73A4-4913-A9D3-4E8AD837E1CA}" srcOrd="5" destOrd="0" presId="urn:microsoft.com/office/officeart/2005/8/layout/vList3#1"/>
    <dgm:cxn modelId="{19E05B94-95BF-4781-8457-E63639E9FEBD}" type="presParOf" srcId="{C4C946E0-C06B-47E0-8171-3AB94A84B1B6}" destId="{782F9AD6-5152-4BE3-80B9-ABF1BA990960}" srcOrd="6" destOrd="0" presId="urn:microsoft.com/office/officeart/2005/8/layout/vList3#1"/>
    <dgm:cxn modelId="{E268944E-0E81-4D3F-A7AF-98F88FCD2B5E}" type="presParOf" srcId="{782F9AD6-5152-4BE3-80B9-ABF1BA990960}" destId="{388C92A7-64AA-4614-AEA9-5864F61CEC40}" srcOrd="0" destOrd="0" presId="urn:microsoft.com/office/officeart/2005/8/layout/vList3#1"/>
    <dgm:cxn modelId="{74606D4E-0EE4-4032-9BD3-3A215EB91133}" type="presParOf" srcId="{782F9AD6-5152-4BE3-80B9-ABF1BA990960}" destId="{14B4C3B9-2398-4850-96FB-C510B602F1D3}" srcOrd="1" destOrd="0" presId="urn:microsoft.com/office/officeart/2005/8/layout/vList3#1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CF41490-F6EB-44E9-81B2-63ABA53E148B}" type="doc">
      <dgm:prSet loTypeId="urn:microsoft.com/office/officeart/2005/8/layout/default#1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IN"/>
        </a:p>
      </dgm:t>
    </dgm:pt>
    <dgm:pt modelId="{0B828802-21A4-4AEC-9AEE-9C90BAF4D19B}">
      <dgm:prSet phldrT="[Text]" custT="1"/>
      <dgm:spPr/>
      <dgm:t>
        <a:bodyPr/>
        <a:lstStyle/>
        <a:p>
          <a:r>
            <a:rPr lang="en-IN" sz="2000" dirty="0" smtClean="0"/>
            <a:t>Curriculum Revision</a:t>
          </a:r>
          <a:endParaRPr lang="en-IN" sz="2000" dirty="0"/>
        </a:p>
      </dgm:t>
    </dgm:pt>
    <dgm:pt modelId="{C0FCDA59-21BB-4583-BC69-D02BE512A336}" type="parTrans" cxnId="{594B1AE9-51A2-479E-BC91-B3DCA87500CA}">
      <dgm:prSet/>
      <dgm:spPr/>
      <dgm:t>
        <a:bodyPr/>
        <a:lstStyle/>
        <a:p>
          <a:endParaRPr lang="en-IN" sz="1400"/>
        </a:p>
      </dgm:t>
    </dgm:pt>
    <dgm:pt modelId="{0651FD0B-DB49-4254-9938-356527FA8BF9}" type="sibTrans" cxnId="{594B1AE9-51A2-479E-BC91-B3DCA87500CA}">
      <dgm:prSet/>
      <dgm:spPr/>
      <dgm:t>
        <a:bodyPr/>
        <a:lstStyle/>
        <a:p>
          <a:endParaRPr lang="en-IN" sz="1400"/>
        </a:p>
      </dgm:t>
    </dgm:pt>
    <dgm:pt modelId="{3FE7490E-66F4-4EA0-8D91-72A802AB2835}">
      <dgm:prSet phldrT="[Text]" custT="1"/>
      <dgm:spPr/>
      <dgm:t>
        <a:bodyPr/>
        <a:lstStyle/>
        <a:p>
          <a:r>
            <a:rPr lang="en-IN" sz="2000" dirty="0"/>
            <a:t>Lab Development</a:t>
          </a:r>
        </a:p>
      </dgm:t>
    </dgm:pt>
    <dgm:pt modelId="{94182824-D502-4412-86F4-693A7E9EB09F}" type="parTrans" cxnId="{9FAC196E-D713-47CB-B244-9F6EA5E91CFF}">
      <dgm:prSet/>
      <dgm:spPr/>
      <dgm:t>
        <a:bodyPr/>
        <a:lstStyle/>
        <a:p>
          <a:endParaRPr lang="en-IN" sz="1400"/>
        </a:p>
      </dgm:t>
    </dgm:pt>
    <dgm:pt modelId="{46807F5D-78A5-4B51-B247-360B93D41315}" type="sibTrans" cxnId="{9FAC196E-D713-47CB-B244-9F6EA5E91CFF}">
      <dgm:prSet/>
      <dgm:spPr/>
      <dgm:t>
        <a:bodyPr/>
        <a:lstStyle/>
        <a:p>
          <a:endParaRPr lang="en-IN" sz="1400"/>
        </a:p>
      </dgm:t>
    </dgm:pt>
    <dgm:pt modelId="{627A4D77-D9E6-4B3E-93E0-E2B7A4C1DE27}">
      <dgm:prSet phldrT="[Text]" custT="1"/>
      <dgm:spPr/>
      <dgm:t>
        <a:bodyPr/>
        <a:lstStyle/>
        <a:p>
          <a:r>
            <a:rPr lang="en-IN" sz="2000" dirty="0"/>
            <a:t>Project Evaluations</a:t>
          </a:r>
        </a:p>
      </dgm:t>
    </dgm:pt>
    <dgm:pt modelId="{EFB6A2C2-C074-4226-8520-4966B2F4721C}" type="parTrans" cxnId="{A6F8D1E3-8049-481A-9D39-551EC7D375E4}">
      <dgm:prSet/>
      <dgm:spPr/>
      <dgm:t>
        <a:bodyPr/>
        <a:lstStyle/>
        <a:p>
          <a:endParaRPr lang="en-IN" sz="1400"/>
        </a:p>
      </dgm:t>
    </dgm:pt>
    <dgm:pt modelId="{95F1B353-B13B-4CCF-AAC8-FAB3FB253CA1}" type="sibTrans" cxnId="{A6F8D1E3-8049-481A-9D39-551EC7D375E4}">
      <dgm:prSet/>
      <dgm:spPr/>
      <dgm:t>
        <a:bodyPr/>
        <a:lstStyle/>
        <a:p>
          <a:endParaRPr lang="en-IN" sz="1400"/>
        </a:p>
      </dgm:t>
    </dgm:pt>
    <dgm:pt modelId="{E7B6D912-E291-4FBF-A3A4-C0B1EA707E54}">
      <dgm:prSet phldrT="[Text]" custT="1"/>
      <dgm:spPr/>
      <dgm:t>
        <a:bodyPr/>
        <a:lstStyle/>
        <a:p>
          <a:r>
            <a:rPr lang="en-IN" sz="2000" dirty="0" smtClean="0"/>
            <a:t>Internships</a:t>
          </a:r>
          <a:endParaRPr lang="en-IN" sz="2000" dirty="0"/>
        </a:p>
      </dgm:t>
    </dgm:pt>
    <dgm:pt modelId="{A3694487-7359-47C1-8E85-81FEFF5B2361}" type="parTrans" cxnId="{3A90EC62-12B0-463B-B2EE-57E8C1852F6A}">
      <dgm:prSet/>
      <dgm:spPr/>
      <dgm:t>
        <a:bodyPr/>
        <a:lstStyle/>
        <a:p>
          <a:endParaRPr lang="en-IN" sz="1400"/>
        </a:p>
      </dgm:t>
    </dgm:pt>
    <dgm:pt modelId="{7BD58673-F71C-497D-8C9B-E55F33B21A16}" type="sibTrans" cxnId="{3A90EC62-12B0-463B-B2EE-57E8C1852F6A}">
      <dgm:prSet/>
      <dgm:spPr/>
      <dgm:t>
        <a:bodyPr/>
        <a:lstStyle/>
        <a:p>
          <a:endParaRPr lang="en-IN" sz="1400"/>
        </a:p>
      </dgm:t>
    </dgm:pt>
    <dgm:pt modelId="{BEA1D77B-0156-4739-BE27-BF2BC30DF7F0}">
      <dgm:prSet phldrT="[Text]" custT="1"/>
      <dgm:spPr/>
      <dgm:t>
        <a:bodyPr/>
        <a:lstStyle/>
        <a:p>
          <a:r>
            <a:rPr lang="en-US" sz="2000" dirty="0" smtClean="0"/>
            <a:t>Industry Visits</a:t>
          </a:r>
          <a:endParaRPr lang="en-IN" sz="2000" dirty="0"/>
        </a:p>
      </dgm:t>
    </dgm:pt>
    <dgm:pt modelId="{15137185-6237-4493-80DF-7AD9B373A2EE}" type="parTrans" cxnId="{EBEB92D5-CB5D-4806-8646-500740242E74}">
      <dgm:prSet/>
      <dgm:spPr/>
      <dgm:t>
        <a:bodyPr/>
        <a:lstStyle/>
        <a:p>
          <a:endParaRPr lang="en-IN" sz="1400"/>
        </a:p>
      </dgm:t>
    </dgm:pt>
    <dgm:pt modelId="{B7394B51-B115-49CA-8D0A-5B7533889FB5}" type="sibTrans" cxnId="{EBEB92D5-CB5D-4806-8646-500740242E74}">
      <dgm:prSet/>
      <dgm:spPr/>
      <dgm:t>
        <a:bodyPr/>
        <a:lstStyle/>
        <a:p>
          <a:endParaRPr lang="en-IN" sz="1400"/>
        </a:p>
      </dgm:t>
    </dgm:pt>
    <dgm:pt modelId="{A285B558-0A80-4EFE-8911-C3A1D1A81427}">
      <dgm:prSet phldrT="[Text]" custT="1"/>
      <dgm:spPr/>
      <dgm:t>
        <a:bodyPr/>
        <a:lstStyle/>
        <a:p>
          <a:r>
            <a:rPr lang="en-IN" sz="2000" dirty="0" smtClean="0"/>
            <a:t>PD courses and Electives by industry</a:t>
          </a:r>
          <a:endParaRPr lang="en-IN" sz="2000" dirty="0"/>
        </a:p>
      </dgm:t>
    </dgm:pt>
    <dgm:pt modelId="{0F1E3781-5FB3-4B95-AE58-CBED28BB936B}" type="parTrans" cxnId="{E1F4780E-0D38-4E20-AB1A-2145E1EF8A84}">
      <dgm:prSet/>
      <dgm:spPr/>
      <dgm:t>
        <a:bodyPr/>
        <a:lstStyle/>
        <a:p>
          <a:endParaRPr lang="en-US" sz="1400"/>
        </a:p>
      </dgm:t>
    </dgm:pt>
    <dgm:pt modelId="{8A8CD3ED-7FA8-4417-A81C-E2230DC1EB4C}" type="sibTrans" cxnId="{E1F4780E-0D38-4E20-AB1A-2145E1EF8A84}">
      <dgm:prSet/>
      <dgm:spPr/>
      <dgm:t>
        <a:bodyPr/>
        <a:lstStyle/>
        <a:p>
          <a:endParaRPr lang="en-US" sz="1400"/>
        </a:p>
      </dgm:t>
    </dgm:pt>
    <dgm:pt modelId="{137F1F29-4445-47B8-A62F-5F3215763CBD}" type="pres">
      <dgm:prSet presAssocID="{DCF41490-F6EB-44E9-81B2-63ABA53E148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93AA2F-2B32-43E7-BD1C-6394851069D9}" type="pres">
      <dgm:prSet presAssocID="{0B828802-21A4-4AEC-9AEE-9C90BAF4D19B}" presName="node" presStyleLbl="node1" presStyleIdx="0" presStyleCnt="6" custLinFactNeighborY="-440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254947-8719-4790-A920-334FA4726020}" type="pres">
      <dgm:prSet presAssocID="{0651FD0B-DB49-4254-9938-356527FA8BF9}" presName="sibTrans" presStyleCnt="0"/>
      <dgm:spPr/>
    </dgm:pt>
    <dgm:pt modelId="{17B2028F-7D4A-458D-A1BE-E81B3F33DCEF}" type="pres">
      <dgm:prSet presAssocID="{3FE7490E-66F4-4EA0-8D91-72A802AB2835}" presName="node" presStyleLbl="node1" presStyleIdx="1" presStyleCnt="6" custLinFactNeighborY="-440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DC4355-4F78-4F94-AF7C-0E0ADF435877}" type="pres">
      <dgm:prSet presAssocID="{46807F5D-78A5-4B51-B247-360B93D41315}" presName="sibTrans" presStyleCnt="0"/>
      <dgm:spPr/>
    </dgm:pt>
    <dgm:pt modelId="{AEE13B41-C799-436C-A6C2-13298719BCAD}" type="pres">
      <dgm:prSet presAssocID="{627A4D77-D9E6-4B3E-93E0-E2B7A4C1DE27}" presName="node" presStyleLbl="node1" presStyleIdx="2" presStyleCnt="6" custLinFactNeighborY="-521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B9151E-8E1A-46D2-86E1-9E19D7C35AE7}" type="pres">
      <dgm:prSet presAssocID="{95F1B353-B13B-4CCF-AAC8-FAB3FB253CA1}" presName="sibTrans" presStyleCnt="0"/>
      <dgm:spPr/>
    </dgm:pt>
    <dgm:pt modelId="{4D593B8D-1665-41B8-AFE5-F1B8DD1B5775}" type="pres">
      <dgm:prSet presAssocID="{E7B6D912-E291-4FBF-A3A4-C0B1EA707E54}" presName="node" presStyleLbl="node1" presStyleIdx="3" presStyleCnt="6" custLinFactNeighborY="-521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FD9A59-D7B8-4818-B13D-F195BD271A1C}" type="pres">
      <dgm:prSet presAssocID="{7BD58673-F71C-497D-8C9B-E55F33B21A16}" presName="sibTrans" presStyleCnt="0"/>
      <dgm:spPr/>
    </dgm:pt>
    <dgm:pt modelId="{22223E35-F45D-4D2C-A981-1AD0DFAC86F4}" type="pres">
      <dgm:prSet presAssocID="{BEA1D77B-0156-4739-BE27-BF2BC30DF7F0}" presName="node" presStyleLbl="node1" presStyleIdx="4" presStyleCnt="6" custLinFactNeighborY="-596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9D9991-C081-43E1-B53B-D5A4448A0A63}" type="pres">
      <dgm:prSet presAssocID="{B7394B51-B115-49CA-8D0A-5B7533889FB5}" presName="sibTrans" presStyleCnt="0"/>
      <dgm:spPr/>
    </dgm:pt>
    <dgm:pt modelId="{BC938E99-825E-48F0-A62A-ECA07F91F70D}" type="pres">
      <dgm:prSet presAssocID="{A285B558-0A80-4EFE-8911-C3A1D1A81427}" presName="node" presStyleLbl="node1" presStyleIdx="5" presStyleCnt="6" custLinFactNeighborY="-596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AC196E-D713-47CB-B244-9F6EA5E91CFF}" srcId="{DCF41490-F6EB-44E9-81B2-63ABA53E148B}" destId="{3FE7490E-66F4-4EA0-8D91-72A802AB2835}" srcOrd="1" destOrd="0" parTransId="{94182824-D502-4412-86F4-693A7E9EB09F}" sibTransId="{46807F5D-78A5-4B51-B247-360B93D41315}"/>
    <dgm:cxn modelId="{A6F8D1E3-8049-481A-9D39-551EC7D375E4}" srcId="{DCF41490-F6EB-44E9-81B2-63ABA53E148B}" destId="{627A4D77-D9E6-4B3E-93E0-E2B7A4C1DE27}" srcOrd="2" destOrd="0" parTransId="{EFB6A2C2-C074-4226-8520-4966B2F4721C}" sibTransId="{95F1B353-B13B-4CCF-AAC8-FAB3FB253CA1}"/>
    <dgm:cxn modelId="{613158F2-E241-433E-BAFD-FDB6A79DB4E1}" type="presOf" srcId="{0B828802-21A4-4AEC-9AEE-9C90BAF4D19B}" destId="{3493AA2F-2B32-43E7-BD1C-6394851069D9}" srcOrd="0" destOrd="0" presId="urn:microsoft.com/office/officeart/2005/8/layout/default#1"/>
    <dgm:cxn modelId="{EBEB92D5-CB5D-4806-8646-500740242E74}" srcId="{DCF41490-F6EB-44E9-81B2-63ABA53E148B}" destId="{BEA1D77B-0156-4739-BE27-BF2BC30DF7F0}" srcOrd="4" destOrd="0" parTransId="{15137185-6237-4493-80DF-7AD9B373A2EE}" sibTransId="{B7394B51-B115-49CA-8D0A-5B7533889FB5}"/>
    <dgm:cxn modelId="{003AB826-B63C-4897-B79C-FEB20985B605}" type="presOf" srcId="{3FE7490E-66F4-4EA0-8D91-72A802AB2835}" destId="{17B2028F-7D4A-458D-A1BE-E81B3F33DCEF}" srcOrd="0" destOrd="0" presId="urn:microsoft.com/office/officeart/2005/8/layout/default#1"/>
    <dgm:cxn modelId="{594B1AE9-51A2-479E-BC91-B3DCA87500CA}" srcId="{DCF41490-F6EB-44E9-81B2-63ABA53E148B}" destId="{0B828802-21A4-4AEC-9AEE-9C90BAF4D19B}" srcOrd="0" destOrd="0" parTransId="{C0FCDA59-21BB-4583-BC69-D02BE512A336}" sibTransId="{0651FD0B-DB49-4254-9938-356527FA8BF9}"/>
    <dgm:cxn modelId="{3A90EC62-12B0-463B-B2EE-57E8C1852F6A}" srcId="{DCF41490-F6EB-44E9-81B2-63ABA53E148B}" destId="{E7B6D912-E291-4FBF-A3A4-C0B1EA707E54}" srcOrd="3" destOrd="0" parTransId="{A3694487-7359-47C1-8E85-81FEFF5B2361}" sibTransId="{7BD58673-F71C-497D-8C9B-E55F33B21A16}"/>
    <dgm:cxn modelId="{3AC72233-0CE3-406D-BB5C-4BBCFF622C5A}" type="presOf" srcId="{DCF41490-F6EB-44E9-81B2-63ABA53E148B}" destId="{137F1F29-4445-47B8-A62F-5F3215763CBD}" srcOrd="0" destOrd="0" presId="urn:microsoft.com/office/officeart/2005/8/layout/default#1"/>
    <dgm:cxn modelId="{E1A83303-AC43-410C-9589-298CE06F17F5}" type="presOf" srcId="{627A4D77-D9E6-4B3E-93E0-E2B7A4C1DE27}" destId="{AEE13B41-C799-436C-A6C2-13298719BCAD}" srcOrd="0" destOrd="0" presId="urn:microsoft.com/office/officeart/2005/8/layout/default#1"/>
    <dgm:cxn modelId="{88C581ED-70B3-4EF6-81F8-75304FEA24F5}" type="presOf" srcId="{BEA1D77B-0156-4739-BE27-BF2BC30DF7F0}" destId="{22223E35-F45D-4D2C-A981-1AD0DFAC86F4}" srcOrd="0" destOrd="0" presId="urn:microsoft.com/office/officeart/2005/8/layout/default#1"/>
    <dgm:cxn modelId="{E1F4780E-0D38-4E20-AB1A-2145E1EF8A84}" srcId="{DCF41490-F6EB-44E9-81B2-63ABA53E148B}" destId="{A285B558-0A80-4EFE-8911-C3A1D1A81427}" srcOrd="5" destOrd="0" parTransId="{0F1E3781-5FB3-4B95-AE58-CBED28BB936B}" sibTransId="{8A8CD3ED-7FA8-4417-A81C-E2230DC1EB4C}"/>
    <dgm:cxn modelId="{8CBC2D30-C274-4E7E-B6B2-70FE187D40EE}" type="presOf" srcId="{E7B6D912-E291-4FBF-A3A4-C0B1EA707E54}" destId="{4D593B8D-1665-41B8-AFE5-F1B8DD1B5775}" srcOrd="0" destOrd="0" presId="urn:microsoft.com/office/officeart/2005/8/layout/default#1"/>
    <dgm:cxn modelId="{4A1C4828-0761-4C37-8938-BD474931A4C2}" type="presOf" srcId="{A285B558-0A80-4EFE-8911-C3A1D1A81427}" destId="{BC938E99-825E-48F0-A62A-ECA07F91F70D}" srcOrd="0" destOrd="0" presId="urn:microsoft.com/office/officeart/2005/8/layout/default#1"/>
    <dgm:cxn modelId="{C279276F-ED6D-4E38-AC39-2775D298542A}" type="presParOf" srcId="{137F1F29-4445-47B8-A62F-5F3215763CBD}" destId="{3493AA2F-2B32-43E7-BD1C-6394851069D9}" srcOrd="0" destOrd="0" presId="urn:microsoft.com/office/officeart/2005/8/layout/default#1"/>
    <dgm:cxn modelId="{C26A1590-A025-4E5F-B04A-7F7283EF9567}" type="presParOf" srcId="{137F1F29-4445-47B8-A62F-5F3215763CBD}" destId="{1A254947-8719-4790-A920-334FA4726020}" srcOrd="1" destOrd="0" presId="urn:microsoft.com/office/officeart/2005/8/layout/default#1"/>
    <dgm:cxn modelId="{4ED0D6FA-E60B-46A4-8B5E-4F056D2C15CF}" type="presParOf" srcId="{137F1F29-4445-47B8-A62F-5F3215763CBD}" destId="{17B2028F-7D4A-458D-A1BE-E81B3F33DCEF}" srcOrd="2" destOrd="0" presId="urn:microsoft.com/office/officeart/2005/8/layout/default#1"/>
    <dgm:cxn modelId="{0E218FAE-56A5-476A-A5FF-A99DFDE806B6}" type="presParOf" srcId="{137F1F29-4445-47B8-A62F-5F3215763CBD}" destId="{26DC4355-4F78-4F94-AF7C-0E0ADF435877}" srcOrd="3" destOrd="0" presId="urn:microsoft.com/office/officeart/2005/8/layout/default#1"/>
    <dgm:cxn modelId="{E00A46C2-600F-4E7C-B825-1C83DE8F3CEA}" type="presParOf" srcId="{137F1F29-4445-47B8-A62F-5F3215763CBD}" destId="{AEE13B41-C799-436C-A6C2-13298719BCAD}" srcOrd="4" destOrd="0" presId="urn:microsoft.com/office/officeart/2005/8/layout/default#1"/>
    <dgm:cxn modelId="{EAE60A24-AE22-467B-9829-FC793C261055}" type="presParOf" srcId="{137F1F29-4445-47B8-A62F-5F3215763CBD}" destId="{A9B9151E-8E1A-46D2-86E1-9E19D7C35AE7}" srcOrd="5" destOrd="0" presId="urn:microsoft.com/office/officeart/2005/8/layout/default#1"/>
    <dgm:cxn modelId="{503AED29-BF9B-4ED7-AD0F-91CF331049C4}" type="presParOf" srcId="{137F1F29-4445-47B8-A62F-5F3215763CBD}" destId="{4D593B8D-1665-41B8-AFE5-F1B8DD1B5775}" srcOrd="6" destOrd="0" presId="urn:microsoft.com/office/officeart/2005/8/layout/default#1"/>
    <dgm:cxn modelId="{AB996158-4FC6-45C8-AA0A-59148EBD891A}" type="presParOf" srcId="{137F1F29-4445-47B8-A62F-5F3215763CBD}" destId="{C5FD9A59-D7B8-4818-B13D-F195BD271A1C}" srcOrd="7" destOrd="0" presId="urn:microsoft.com/office/officeart/2005/8/layout/default#1"/>
    <dgm:cxn modelId="{F6DA5042-E114-44F1-A5C3-B0E0B6D73DDA}" type="presParOf" srcId="{137F1F29-4445-47B8-A62F-5F3215763CBD}" destId="{22223E35-F45D-4D2C-A981-1AD0DFAC86F4}" srcOrd="8" destOrd="0" presId="urn:microsoft.com/office/officeart/2005/8/layout/default#1"/>
    <dgm:cxn modelId="{679DDF81-F250-44D0-A994-4AE914A94004}" type="presParOf" srcId="{137F1F29-4445-47B8-A62F-5F3215763CBD}" destId="{4B9D9991-C081-43E1-B53B-D5A4448A0A63}" srcOrd="9" destOrd="0" presId="urn:microsoft.com/office/officeart/2005/8/layout/default#1"/>
    <dgm:cxn modelId="{5E1FD4B1-5EA1-49AD-B91F-C289A9A8D559}" type="presParOf" srcId="{137F1F29-4445-47B8-A62F-5F3215763CBD}" destId="{BC938E99-825E-48F0-A62A-ECA07F91F70D}" srcOrd="10" destOrd="0" presId="urn:microsoft.com/office/officeart/2005/8/layout/default#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07B6B10-9704-4633-9379-2F985B60503A}" type="doc">
      <dgm:prSet loTypeId="urn:microsoft.com/office/officeart/2005/8/layout/chevron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BE873AA-AFD9-4000-AFF8-F890F7DB2E2C}">
      <dgm:prSet phldrT="[Text]"/>
      <dgm:spPr/>
      <dgm:t>
        <a:bodyPr/>
        <a:lstStyle/>
        <a:p>
          <a:r>
            <a:rPr lang="en-US" dirty="0"/>
            <a:t>Academic Calendar</a:t>
          </a:r>
        </a:p>
      </dgm:t>
    </dgm:pt>
    <dgm:pt modelId="{C4BA45F8-829B-4DE8-9BB2-D273255BDD9C}" type="parTrans" cxnId="{57A94874-8D23-4ACA-8507-8A9665A574B8}">
      <dgm:prSet/>
      <dgm:spPr/>
      <dgm:t>
        <a:bodyPr/>
        <a:lstStyle/>
        <a:p>
          <a:endParaRPr lang="en-US"/>
        </a:p>
      </dgm:t>
    </dgm:pt>
    <dgm:pt modelId="{726B9AF4-44C3-44B5-96D1-20D96127CD03}" type="sibTrans" cxnId="{57A94874-8D23-4ACA-8507-8A9665A574B8}">
      <dgm:prSet/>
      <dgm:spPr/>
      <dgm:t>
        <a:bodyPr/>
        <a:lstStyle/>
        <a:p>
          <a:endParaRPr lang="en-US"/>
        </a:p>
      </dgm:t>
    </dgm:pt>
    <dgm:pt modelId="{7B9BCB6D-8462-46F8-A980-D4C98B3EDC50}">
      <dgm:prSet phldrT="[Text]" custT="1"/>
      <dgm:spPr/>
      <dgm:t>
        <a:bodyPr/>
        <a:lstStyle/>
        <a:p>
          <a:r>
            <a:rPr lang="en-US" sz="1800" dirty="0" smtClean="0"/>
            <a:t>Provision for semester long and summer internship in academic calendar</a:t>
          </a:r>
          <a:endParaRPr lang="en-US" sz="1800" dirty="0"/>
        </a:p>
      </dgm:t>
    </dgm:pt>
    <dgm:pt modelId="{673BAA5E-49D2-4172-BCDF-288DAA81D6D0}" type="parTrans" cxnId="{7235CC34-490D-421B-9E0F-DDC438C7DF57}">
      <dgm:prSet/>
      <dgm:spPr/>
      <dgm:t>
        <a:bodyPr/>
        <a:lstStyle/>
        <a:p>
          <a:endParaRPr lang="en-US"/>
        </a:p>
      </dgm:t>
    </dgm:pt>
    <dgm:pt modelId="{9ED28E80-03A0-4477-9418-D5B53437F93F}" type="sibTrans" cxnId="{7235CC34-490D-421B-9E0F-DDC438C7DF57}">
      <dgm:prSet/>
      <dgm:spPr/>
      <dgm:t>
        <a:bodyPr/>
        <a:lstStyle/>
        <a:p>
          <a:endParaRPr lang="en-US"/>
        </a:p>
      </dgm:t>
    </dgm:pt>
    <dgm:pt modelId="{1A154B07-691F-4824-B6E6-B6BDF7C8027E}">
      <dgm:prSet phldrT="[Text]"/>
      <dgm:spPr/>
      <dgm:t>
        <a:bodyPr/>
        <a:lstStyle/>
        <a:p>
          <a:r>
            <a:rPr lang="en-US" dirty="0"/>
            <a:t>Liaisons</a:t>
          </a:r>
        </a:p>
      </dgm:t>
    </dgm:pt>
    <dgm:pt modelId="{3A7A20A3-69FC-47E7-8A8B-FBD90655CB90}" type="parTrans" cxnId="{1FAF34F6-9DDD-4C26-A16B-5BBAD7516927}">
      <dgm:prSet/>
      <dgm:spPr/>
      <dgm:t>
        <a:bodyPr/>
        <a:lstStyle/>
        <a:p>
          <a:endParaRPr lang="en-US"/>
        </a:p>
      </dgm:t>
    </dgm:pt>
    <dgm:pt modelId="{F43AE529-EFC8-4720-BF9A-98C561435DF4}" type="sibTrans" cxnId="{1FAF34F6-9DDD-4C26-A16B-5BBAD7516927}">
      <dgm:prSet/>
      <dgm:spPr/>
      <dgm:t>
        <a:bodyPr/>
        <a:lstStyle/>
        <a:p>
          <a:endParaRPr lang="en-US"/>
        </a:p>
      </dgm:t>
    </dgm:pt>
    <dgm:pt modelId="{E75728BD-5109-4D9D-AA7D-C7639B97B6D8}">
      <dgm:prSet phldrT="[Text]" custT="1"/>
      <dgm:spPr/>
      <dgm:t>
        <a:bodyPr/>
        <a:lstStyle/>
        <a:p>
          <a:r>
            <a:rPr lang="en-US" sz="1600" dirty="0"/>
            <a:t>Liaisons with </a:t>
          </a:r>
          <a:r>
            <a:rPr lang="en-US" sz="1800" dirty="0"/>
            <a:t>Industries</a:t>
          </a:r>
          <a:endParaRPr lang="en-US" sz="1600" dirty="0"/>
        </a:p>
      </dgm:t>
    </dgm:pt>
    <dgm:pt modelId="{6299B8BC-DB93-48AE-8B25-14D932FA7BC9}" type="parTrans" cxnId="{596CEB53-A713-4582-9728-A00BB82AF52A}">
      <dgm:prSet/>
      <dgm:spPr/>
      <dgm:t>
        <a:bodyPr/>
        <a:lstStyle/>
        <a:p>
          <a:endParaRPr lang="en-US"/>
        </a:p>
      </dgm:t>
    </dgm:pt>
    <dgm:pt modelId="{20D92AB5-97A3-434B-AC41-895F0DE36FA7}" type="sibTrans" cxnId="{596CEB53-A713-4582-9728-A00BB82AF52A}">
      <dgm:prSet/>
      <dgm:spPr/>
      <dgm:t>
        <a:bodyPr/>
        <a:lstStyle/>
        <a:p>
          <a:endParaRPr lang="en-US"/>
        </a:p>
      </dgm:t>
    </dgm:pt>
    <dgm:pt modelId="{3ADA0823-D78B-4E61-AA47-7254677E6E9B}">
      <dgm:prSet phldrT="[Text]"/>
      <dgm:spPr/>
      <dgm:t>
        <a:bodyPr/>
        <a:lstStyle/>
        <a:p>
          <a:r>
            <a:rPr lang="en-US" dirty="0" smtClean="0"/>
            <a:t>Evaluation</a:t>
          </a:r>
          <a:endParaRPr lang="en-US" dirty="0"/>
        </a:p>
      </dgm:t>
    </dgm:pt>
    <dgm:pt modelId="{C44B73A9-A928-43AE-9D32-57275003DBFB}" type="parTrans" cxnId="{9E4CD25A-D64D-4F49-A7DF-32D007043140}">
      <dgm:prSet/>
      <dgm:spPr/>
      <dgm:t>
        <a:bodyPr/>
        <a:lstStyle/>
        <a:p>
          <a:endParaRPr lang="en-US"/>
        </a:p>
      </dgm:t>
    </dgm:pt>
    <dgm:pt modelId="{9128D654-FEB8-4833-981B-597EB8C35E84}" type="sibTrans" cxnId="{9E4CD25A-D64D-4F49-A7DF-32D007043140}">
      <dgm:prSet/>
      <dgm:spPr/>
      <dgm:t>
        <a:bodyPr/>
        <a:lstStyle/>
        <a:p>
          <a:endParaRPr lang="en-US"/>
        </a:p>
      </dgm:t>
    </dgm:pt>
    <dgm:pt modelId="{D329D147-35CB-463C-AD4F-EE1E7125B148}">
      <dgm:prSet phldrT="[Text]" custT="1"/>
      <dgm:spPr/>
      <dgm:t>
        <a:bodyPr/>
        <a:lstStyle/>
        <a:p>
          <a:r>
            <a:rPr lang="en-US" sz="1800" dirty="0" smtClean="0"/>
            <a:t>Twice a semester</a:t>
          </a:r>
          <a:endParaRPr lang="en-US" sz="1800" dirty="0"/>
        </a:p>
      </dgm:t>
    </dgm:pt>
    <dgm:pt modelId="{12693C75-7238-42D6-80BC-585826214D63}" type="parTrans" cxnId="{94F29B03-AF86-4954-9F29-E6DC445CD32D}">
      <dgm:prSet/>
      <dgm:spPr/>
      <dgm:t>
        <a:bodyPr/>
        <a:lstStyle/>
        <a:p>
          <a:endParaRPr lang="en-US"/>
        </a:p>
      </dgm:t>
    </dgm:pt>
    <dgm:pt modelId="{09F59A08-6135-4DD7-B27C-6A2F0FF31056}" type="sibTrans" cxnId="{94F29B03-AF86-4954-9F29-E6DC445CD32D}">
      <dgm:prSet/>
      <dgm:spPr/>
      <dgm:t>
        <a:bodyPr/>
        <a:lstStyle/>
        <a:p>
          <a:endParaRPr lang="en-US"/>
        </a:p>
      </dgm:t>
    </dgm:pt>
    <dgm:pt modelId="{21E3DB05-04FB-42DE-98C7-AC7722F33F0D}">
      <dgm:prSet phldrT="[Text]" custT="1"/>
      <dgm:spPr/>
      <dgm:t>
        <a:bodyPr/>
        <a:lstStyle/>
        <a:p>
          <a:r>
            <a:rPr lang="en-US" sz="1600" dirty="0"/>
            <a:t>Opportunity for Internships</a:t>
          </a:r>
        </a:p>
      </dgm:t>
    </dgm:pt>
    <dgm:pt modelId="{AD22D6A7-ED60-4E91-8B88-95F6C7577787}" type="parTrans" cxnId="{73A22F0B-0BD0-4057-BE9E-59D906D4A094}">
      <dgm:prSet/>
      <dgm:spPr/>
      <dgm:t>
        <a:bodyPr/>
        <a:lstStyle/>
        <a:p>
          <a:endParaRPr lang="en-US"/>
        </a:p>
      </dgm:t>
    </dgm:pt>
    <dgm:pt modelId="{73D092A8-FBD9-47BC-AC4B-5382831DC727}" type="sibTrans" cxnId="{73A22F0B-0BD0-4057-BE9E-59D906D4A094}">
      <dgm:prSet/>
      <dgm:spPr/>
      <dgm:t>
        <a:bodyPr/>
        <a:lstStyle/>
        <a:p>
          <a:endParaRPr lang="en-US"/>
        </a:p>
      </dgm:t>
    </dgm:pt>
    <dgm:pt modelId="{C2CB2876-C284-459E-910A-98FE2203A614}">
      <dgm:prSet phldrT="[Text]"/>
      <dgm:spPr/>
      <dgm:t>
        <a:bodyPr/>
        <a:lstStyle/>
        <a:p>
          <a:r>
            <a:rPr lang="en-US" dirty="0" smtClean="0"/>
            <a:t>Impact</a:t>
          </a:r>
          <a:endParaRPr lang="en-US" dirty="0"/>
        </a:p>
      </dgm:t>
    </dgm:pt>
    <dgm:pt modelId="{C9075D4D-3886-46A3-B7C4-6C8C884918F3}" type="parTrans" cxnId="{61241B04-18E7-4617-98AA-EC1BEFC415DB}">
      <dgm:prSet/>
      <dgm:spPr/>
    </dgm:pt>
    <dgm:pt modelId="{905556AE-5DC3-462B-8DA8-55CCE97312D1}" type="sibTrans" cxnId="{61241B04-18E7-4617-98AA-EC1BEFC415DB}">
      <dgm:prSet/>
      <dgm:spPr/>
    </dgm:pt>
    <dgm:pt modelId="{A0B42113-9A5F-4672-A653-2AD6494C4A9A}">
      <dgm:prSet phldrT="[Text]"/>
      <dgm:spPr/>
      <dgm:t>
        <a:bodyPr/>
        <a:lstStyle/>
        <a:p>
          <a:r>
            <a:rPr lang="en-US" dirty="0" smtClean="0"/>
            <a:t>Improvement in Placements</a:t>
          </a:r>
          <a:endParaRPr lang="en-US" dirty="0"/>
        </a:p>
      </dgm:t>
    </dgm:pt>
    <dgm:pt modelId="{EB42FD29-70DD-4B86-B5A5-D1158CE606D2}" type="parTrans" cxnId="{B48EA1E0-CC05-4A38-9690-836346E5954E}">
      <dgm:prSet/>
      <dgm:spPr/>
    </dgm:pt>
    <dgm:pt modelId="{5F4588BC-F704-440D-A523-E3EB091F3FC9}" type="sibTrans" cxnId="{B48EA1E0-CC05-4A38-9690-836346E5954E}">
      <dgm:prSet/>
      <dgm:spPr/>
    </dgm:pt>
    <dgm:pt modelId="{A2A4458D-DF70-44F4-82B5-D5D7AB10A117}">
      <dgm:prSet phldrT="[Text]"/>
      <dgm:spPr/>
      <dgm:t>
        <a:bodyPr/>
        <a:lstStyle/>
        <a:p>
          <a:r>
            <a:rPr lang="en-US" dirty="0" smtClean="0"/>
            <a:t>Project Commercialization</a:t>
          </a:r>
          <a:endParaRPr lang="en-US" dirty="0"/>
        </a:p>
      </dgm:t>
    </dgm:pt>
    <dgm:pt modelId="{456A6ABB-AF97-4F7F-91BD-1468206AC730}" type="parTrans" cxnId="{4AEC24A4-415D-4BC8-8909-4BA0DFE584BD}">
      <dgm:prSet/>
      <dgm:spPr/>
    </dgm:pt>
    <dgm:pt modelId="{EE104B17-D6E9-4FC8-ACDD-8FAEC887E218}" type="sibTrans" cxnId="{4AEC24A4-415D-4BC8-8909-4BA0DFE584BD}">
      <dgm:prSet/>
      <dgm:spPr/>
    </dgm:pt>
    <dgm:pt modelId="{4CFF3ED0-2909-4024-A96E-1B0F595FF419}">
      <dgm:prSet phldrT="[Text]" custT="1"/>
      <dgm:spPr/>
      <dgm:t>
        <a:bodyPr/>
        <a:lstStyle/>
        <a:p>
          <a:r>
            <a:rPr lang="en-US" sz="1600" dirty="0" smtClean="0"/>
            <a:t>Six months /summer internships in Industry</a:t>
          </a:r>
          <a:endParaRPr lang="en-US" sz="1600" dirty="0"/>
        </a:p>
      </dgm:t>
    </dgm:pt>
    <dgm:pt modelId="{A8F22592-0AE3-4FF5-BC62-6F7CFC3BCCE8}" type="parTrans" cxnId="{A29BBCF3-4753-40B8-9050-9A94C8308444}">
      <dgm:prSet/>
      <dgm:spPr/>
    </dgm:pt>
    <dgm:pt modelId="{929E50FB-D4C8-4C73-B31C-CC28DB78C753}" type="sibTrans" cxnId="{A29BBCF3-4753-40B8-9050-9A94C8308444}">
      <dgm:prSet/>
      <dgm:spPr/>
    </dgm:pt>
    <dgm:pt modelId="{E5A93336-0A27-4AE9-9F4A-FE8BD959D7E8}">
      <dgm:prSet phldrT="[Text]" custT="1"/>
      <dgm:spPr/>
      <dgm:t>
        <a:bodyPr/>
        <a:lstStyle/>
        <a:p>
          <a:r>
            <a:rPr lang="en-US" sz="1800" dirty="0" smtClean="0"/>
            <a:t>Mentor Feedback</a:t>
          </a:r>
          <a:endParaRPr lang="en-US" sz="1800" dirty="0"/>
        </a:p>
      </dgm:t>
    </dgm:pt>
    <dgm:pt modelId="{17AF499F-9299-46D0-9175-A76979E6AA56}" type="parTrans" cxnId="{C87085A8-9E39-410A-8A25-D1B7FF41300C}">
      <dgm:prSet/>
      <dgm:spPr/>
    </dgm:pt>
    <dgm:pt modelId="{0FD671CE-3640-4C45-AE7A-FE1243AD4CD4}" type="sibTrans" cxnId="{C87085A8-9E39-410A-8A25-D1B7FF41300C}">
      <dgm:prSet/>
      <dgm:spPr/>
    </dgm:pt>
    <dgm:pt modelId="{E4931697-3D88-4A37-92A2-91FF1E220809}">
      <dgm:prSet phldrT="[Text]"/>
      <dgm:spPr/>
      <dgm:t>
        <a:bodyPr/>
        <a:lstStyle/>
        <a:p>
          <a:r>
            <a:rPr lang="en-US" dirty="0" smtClean="0"/>
            <a:t>Paper Publication</a:t>
          </a:r>
          <a:endParaRPr lang="en-US" dirty="0"/>
        </a:p>
      </dgm:t>
    </dgm:pt>
    <dgm:pt modelId="{292D72AE-2556-450B-A20D-1149FF6312AC}" type="parTrans" cxnId="{FCB10C34-4509-4C60-9080-EB8D1837E765}">
      <dgm:prSet/>
      <dgm:spPr/>
    </dgm:pt>
    <dgm:pt modelId="{B2D4394A-4621-4EC0-9ABA-D9115E1957DC}" type="sibTrans" cxnId="{FCB10C34-4509-4C60-9080-EB8D1837E765}">
      <dgm:prSet/>
      <dgm:spPr/>
    </dgm:pt>
    <dgm:pt modelId="{17FF7FB3-0C80-4DE1-B9CD-939392D96859}" type="pres">
      <dgm:prSet presAssocID="{807B6B10-9704-4633-9379-2F985B60503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9F9078B-AA18-46FB-AE62-8D25C9D6A85F}" type="pres">
      <dgm:prSet presAssocID="{DBE873AA-AFD9-4000-AFF8-F890F7DB2E2C}" presName="composite" presStyleCnt="0"/>
      <dgm:spPr/>
    </dgm:pt>
    <dgm:pt modelId="{65D9A2E2-1436-421C-9708-136AC1470774}" type="pres">
      <dgm:prSet presAssocID="{DBE873AA-AFD9-4000-AFF8-F890F7DB2E2C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2E4FCE-FB5A-4DD7-8ADA-76EF034D727C}" type="pres">
      <dgm:prSet presAssocID="{DBE873AA-AFD9-4000-AFF8-F890F7DB2E2C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6F1BEA-B1ED-45BB-9F21-935669D54562}" type="pres">
      <dgm:prSet presAssocID="{726B9AF4-44C3-44B5-96D1-20D96127CD03}" presName="sp" presStyleCnt="0"/>
      <dgm:spPr/>
    </dgm:pt>
    <dgm:pt modelId="{48E83282-9210-4C5A-A7BA-1E23F9879401}" type="pres">
      <dgm:prSet presAssocID="{1A154B07-691F-4824-B6E6-B6BDF7C8027E}" presName="composite" presStyleCnt="0"/>
      <dgm:spPr/>
    </dgm:pt>
    <dgm:pt modelId="{B6B60604-D076-49D9-B47D-50E5A0EE3437}" type="pres">
      <dgm:prSet presAssocID="{1A154B07-691F-4824-B6E6-B6BDF7C8027E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F98A11-3AC9-4665-B2D8-5CBEAD7ECCB7}" type="pres">
      <dgm:prSet presAssocID="{1A154B07-691F-4824-B6E6-B6BDF7C8027E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8B1DE3-E942-4C40-B534-852CBE6969F2}" type="pres">
      <dgm:prSet presAssocID="{F43AE529-EFC8-4720-BF9A-98C561435DF4}" presName="sp" presStyleCnt="0"/>
      <dgm:spPr/>
    </dgm:pt>
    <dgm:pt modelId="{6E8F9704-5129-49A4-8AF3-E4F9307EEDCE}" type="pres">
      <dgm:prSet presAssocID="{3ADA0823-D78B-4E61-AA47-7254677E6E9B}" presName="composite" presStyleCnt="0"/>
      <dgm:spPr/>
    </dgm:pt>
    <dgm:pt modelId="{38EDDE18-D129-4A44-8C86-97532437243B}" type="pres">
      <dgm:prSet presAssocID="{3ADA0823-D78B-4E61-AA47-7254677E6E9B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C989C4-71D6-4BCC-8FB6-51B38C6A2885}" type="pres">
      <dgm:prSet presAssocID="{3ADA0823-D78B-4E61-AA47-7254677E6E9B}" presName="descendantText" presStyleLbl="alignAcc1" presStyleIdx="2" presStyleCnt="4" custLinFactNeighborX="370" custLinFactNeighborY="40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45E24-A4F9-4CF3-9517-9175DBE025D0}" type="pres">
      <dgm:prSet presAssocID="{9128D654-FEB8-4833-981B-597EB8C35E84}" presName="sp" presStyleCnt="0"/>
      <dgm:spPr/>
    </dgm:pt>
    <dgm:pt modelId="{11395DD3-DED3-4276-99E2-59044FD194F5}" type="pres">
      <dgm:prSet presAssocID="{C2CB2876-C284-459E-910A-98FE2203A614}" presName="composite" presStyleCnt="0"/>
      <dgm:spPr/>
    </dgm:pt>
    <dgm:pt modelId="{35951351-1AD2-4BA6-9FEB-031D67B15EDC}" type="pres">
      <dgm:prSet presAssocID="{C2CB2876-C284-459E-910A-98FE2203A614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522A1-3F5C-457F-A7BC-9427F3F83CE1}" type="pres">
      <dgm:prSet presAssocID="{C2CB2876-C284-459E-910A-98FE2203A614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0C8707-C134-457F-B62A-404197513FCE}" type="presOf" srcId="{A0B42113-9A5F-4672-A653-2AD6494C4A9A}" destId="{CF0522A1-3F5C-457F-A7BC-9427F3F83CE1}" srcOrd="0" destOrd="0" presId="urn:microsoft.com/office/officeart/2005/8/layout/chevron2"/>
    <dgm:cxn modelId="{A29BBCF3-4753-40B8-9050-9A94C8308444}" srcId="{1A154B07-691F-4824-B6E6-B6BDF7C8027E}" destId="{4CFF3ED0-2909-4024-A96E-1B0F595FF419}" srcOrd="2" destOrd="0" parTransId="{A8F22592-0AE3-4FF5-BC62-6F7CFC3BCCE8}" sibTransId="{929E50FB-D4C8-4C73-B31C-CC28DB78C753}"/>
    <dgm:cxn modelId="{8789236F-10CE-4CAE-B9B7-7A54DA49D294}" type="presOf" srcId="{DBE873AA-AFD9-4000-AFF8-F890F7DB2E2C}" destId="{65D9A2E2-1436-421C-9708-136AC1470774}" srcOrd="0" destOrd="0" presId="urn:microsoft.com/office/officeart/2005/8/layout/chevron2"/>
    <dgm:cxn modelId="{C205AFE4-AEA5-4031-A2C9-81450B66ED6E}" type="presOf" srcId="{7B9BCB6D-8462-46F8-A980-D4C98B3EDC50}" destId="{C52E4FCE-FB5A-4DD7-8ADA-76EF034D727C}" srcOrd="0" destOrd="0" presId="urn:microsoft.com/office/officeart/2005/8/layout/chevron2"/>
    <dgm:cxn modelId="{92B0119B-935C-4DBC-AF7A-FB2E3DB6F8A7}" type="presOf" srcId="{21E3DB05-04FB-42DE-98C7-AC7722F33F0D}" destId="{9BF98A11-3AC9-4665-B2D8-5CBEAD7ECCB7}" srcOrd="0" destOrd="1" presId="urn:microsoft.com/office/officeart/2005/8/layout/chevron2"/>
    <dgm:cxn modelId="{C652FE52-4114-46E5-8836-2B543771DC15}" type="presOf" srcId="{E4931697-3D88-4A37-92A2-91FF1E220809}" destId="{CF0522A1-3F5C-457F-A7BC-9427F3F83CE1}" srcOrd="0" destOrd="2" presId="urn:microsoft.com/office/officeart/2005/8/layout/chevron2"/>
    <dgm:cxn modelId="{FCB10C34-4509-4C60-9080-EB8D1837E765}" srcId="{C2CB2876-C284-459E-910A-98FE2203A614}" destId="{E4931697-3D88-4A37-92A2-91FF1E220809}" srcOrd="2" destOrd="0" parTransId="{292D72AE-2556-450B-A20D-1149FF6312AC}" sibTransId="{B2D4394A-4621-4EC0-9ABA-D9115E1957DC}"/>
    <dgm:cxn modelId="{4AEC24A4-415D-4BC8-8909-4BA0DFE584BD}" srcId="{C2CB2876-C284-459E-910A-98FE2203A614}" destId="{A2A4458D-DF70-44F4-82B5-D5D7AB10A117}" srcOrd="1" destOrd="0" parTransId="{456A6ABB-AF97-4F7F-91BD-1468206AC730}" sibTransId="{EE104B17-D6E9-4FC8-ACDD-8FAEC887E218}"/>
    <dgm:cxn modelId="{678C8507-EE21-431D-986C-A240DFD4ABCE}" type="presOf" srcId="{C2CB2876-C284-459E-910A-98FE2203A614}" destId="{35951351-1AD2-4BA6-9FEB-031D67B15EDC}" srcOrd="0" destOrd="0" presId="urn:microsoft.com/office/officeart/2005/8/layout/chevron2"/>
    <dgm:cxn modelId="{B48EA1E0-CC05-4A38-9690-836346E5954E}" srcId="{C2CB2876-C284-459E-910A-98FE2203A614}" destId="{A0B42113-9A5F-4672-A653-2AD6494C4A9A}" srcOrd="0" destOrd="0" parTransId="{EB42FD29-70DD-4B86-B5A5-D1158CE606D2}" sibTransId="{5F4588BC-F704-440D-A523-E3EB091F3FC9}"/>
    <dgm:cxn modelId="{A5FB11E6-B747-4677-8681-298A6C246A5A}" type="presOf" srcId="{D329D147-35CB-463C-AD4F-EE1E7125B148}" destId="{BFC989C4-71D6-4BCC-8FB6-51B38C6A2885}" srcOrd="0" destOrd="0" presId="urn:microsoft.com/office/officeart/2005/8/layout/chevron2"/>
    <dgm:cxn modelId="{61241B04-18E7-4617-98AA-EC1BEFC415DB}" srcId="{807B6B10-9704-4633-9379-2F985B60503A}" destId="{C2CB2876-C284-459E-910A-98FE2203A614}" srcOrd="3" destOrd="0" parTransId="{C9075D4D-3886-46A3-B7C4-6C8C884918F3}" sibTransId="{905556AE-5DC3-462B-8DA8-55CCE97312D1}"/>
    <dgm:cxn modelId="{9E4CD25A-D64D-4F49-A7DF-32D007043140}" srcId="{807B6B10-9704-4633-9379-2F985B60503A}" destId="{3ADA0823-D78B-4E61-AA47-7254677E6E9B}" srcOrd="2" destOrd="0" parTransId="{C44B73A9-A928-43AE-9D32-57275003DBFB}" sibTransId="{9128D654-FEB8-4833-981B-597EB8C35E84}"/>
    <dgm:cxn modelId="{596CEB53-A713-4582-9728-A00BB82AF52A}" srcId="{1A154B07-691F-4824-B6E6-B6BDF7C8027E}" destId="{E75728BD-5109-4D9D-AA7D-C7639B97B6D8}" srcOrd="0" destOrd="0" parTransId="{6299B8BC-DB93-48AE-8B25-14D932FA7BC9}" sibTransId="{20D92AB5-97A3-434B-AC41-895F0DE36FA7}"/>
    <dgm:cxn modelId="{BE944D42-DD78-4524-BD5E-E974BB0145C3}" type="presOf" srcId="{807B6B10-9704-4633-9379-2F985B60503A}" destId="{17FF7FB3-0C80-4DE1-B9CD-939392D96859}" srcOrd="0" destOrd="0" presId="urn:microsoft.com/office/officeart/2005/8/layout/chevron2"/>
    <dgm:cxn modelId="{57A94874-8D23-4ACA-8507-8A9665A574B8}" srcId="{807B6B10-9704-4633-9379-2F985B60503A}" destId="{DBE873AA-AFD9-4000-AFF8-F890F7DB2E2C}" srcOrd="0" destOrd="0" parTransId="{C4BA45F8-829B-4DE8-9BB2-D273255BDD9C}" sibTransId="{726B9AF4-44C3-44B5-96D1-20D96127CD03}"/>
    <dgm:cxn modelId="{3A0C6717-26DB-4F91-A109-A25F75C3B336}" type="presOf" srcId="{E5A93336-0A27-4AE9-9F4A-FE8BD959D7E8}" destId="{BFC989C4-71D6-4BCC-8FB6-51B38C6A2885}" srcOrd="0" destOrd="1" presId="urn:microsoft.com/office/officeart/2005/8/layout/chevron2"/>
    <dgm:cxn modelId="{1FAF34F6-9DDD-4C26-A16B-5BBAD7516927}" srcId="{807B6B10-9704-4633-9379-2F985B60503A}" destId="{1A154B07-691F-4824-B6E6-B6BDF7C8027E}" srcOrd="1" destOrd="0" parTransId="{3A7A20A3-69FC-47E7-8A8B-FBD90655CB90}" sibTransId="{F43AE529-EFC8-4720-BF9A-98C561435DF4}"/>
    <dgm:cxn modelId="{A7747767-845E-4BE0-BB6A-FF7EFA9A4E96}" type="presOf" srcId="{1A154B07-691F-4824-B6E6-B6BDF7C8027E}" destId="{B6B60604-D076-49D9-B47D-50E5A0EE3437}" srcOrd="0" destOrd="0" presId="urn:microsoft.com/office/officeart/2005/8/layout/chevron2"/>
    <dgm:cxn modelId="{73A22F0B-0BD0-4057-BE9E-59D906D4A094}" srcId="{1A154B07-691F-4824-B6E6-B6BDF7C8027E}" destId="{21E3DB05-04FB-42DE-98C7-AC7722F33F0D}" srcOrd="1" destOrd="0" parTransId="{AD22D6A7-ED60-4E91-8B88-95F6C7577787}" sibTransId="{73D092A8-FBD9-47BC-AC4B-5382831DC727}"/>
    <dgm:cxn modelId="{C87085A8-9E39-410A-8A25-D1B7FF41300C}" srcId="{3ADA0823-D78B-4E61-AA47-7254677E6E9B}" destId="{E5A93336-0A27-4AE9-9F4A-FE8BD959D7E8}" srcOrd="1" destOrd="0" parTransId="{17AF499F-9299-46D0-9175-A76979E6AA56}" sibTransId="{0FD671CE-3640-4C45-AE7A-FE1243AD4CD4}"/>
    <dgm:cxn modelId="{7235CC34-490D-421B-9E0F-DDC438C7DF57}" srcId="{DBE873AA-AFD9-4000-AFF8-F890F7DB2E2C}" destId="{7B9BCB6D-8462-46F8-A980-D4C98B3EDC50}" srcOrd="0" destOrd="0" parTransId="{673BAA5E-49D2-4172-BCDF-288DAA81D6D0}" sibTransId="{9ED28E80-03A0-4477-9418-D5B53437F93F}"/>
    <dgm:cxn modelId="{48F42757-F039-4EE5-B2F3-29E993812678}" type="presOf" srcId="{A2A4458D-DF70-44F4-82B5-D5D7AB10A117}" destId="{CF0522A1-3F5C-457F-A7BC-9427F3F83CE1}" srcOrd="0" destOrd="1" presId="urn:microsoft.com/office/officeart/2005/8/layout/chevron2"/>
    <dgm:cxn modelId="{94F29B03-AF86-4954-9F29-E6DC445CD32D}" srcId="{3ADA0823-D78B-4E61-AA47-7254677E6E9B}" destId="{D329D147-35CB-463C-AD4F-EE1E7125B148}" srcOrd="0" destOrd="0" parTransId="{12693C75-7238-42D6-80BC-585826214D63}" sibTransId="{09F59A08-6135-4DD7-B27C-6A2F0FF31056}"/>
    <dgm:cxn modelId="{80507EFA-6C1D-42EA-B757-DE5BEF2DF5D3}" type="presOf" srcId="{3ADA0823-D78B-4E61-AA47-7254677E6E9B}" destId="{38EDDE18-D129-4A44-8C86-97532437243B}" srcOrd="0" destOrd="0" presId="urn:microsoft.com/office/officeart/2005/8/layout/chevron2"/>
    <dgm:cxn modelId="{11D9F371-8E52-45D4-8027-567CF3C68B10}" type="presOf" srcId="{4CFF3ED0-2909-4024-A96E-1B0F595FF419}" destId="{9BF98A11-3AC9-4665-B2D8-5CBEAD7ECCB7}" srcOrd="0" destOrd="2" presId="urn:microsoft.com/office/officeart/2005/8/layout/chevron2"/>
    <dgm:cxn modelId="{1B125A41-813A-460E-B808-C2359F48E12A}" type="presOf" srcId="{E75728BD-5109-4D9D-AA7D-C7639B97B6D8}" destId="{9BF98A11-3AC9-4665-B2D8-5CBEAD7ECCB7}" srcOrd="0" destOrd="0" presId="urn:microsoft.com/office/officeart/2005/8/layout/chevron2"/>
    <dgm:cxn modelId="{4A57B476-3AC0-49F2-A040-7323FBB5F316}" type="presParOf" srcId="{17FF7FB3-0C80-4DE1-B9CD-939392D96859}" destId="{D9F9078B-AA18-46FB-AE62-8D25C9D6A85F}" srcOrd="0" destOrd="0" presId="urn:microsoft.com/office/officeart/2005/8/layout/chevron2"/>
    <dgm:cxn modelId="{017BDABA-C088-40FB-BA0D-A7E3951892CE}" type="presParOf" srcId="{D9F9078B-AA18-46FB-AE62-8D25C9D6A85F}" destId="{65D9A2E2-1436-421C-9708-136AC1470774}" srcOrd="0" destOrd="0" presId="urn:microsoft.com/office/officeart/2005/8/layout/chevron2"/>
    <dgm:cxn modelId="{4BFA30AA-FD01-4FB8-9DF9-7BC12AAAC615}" type="presParOf" srcId="{D9F9078B-AA18-46FB-AE62-8D25C9D6A85F}" destId="{C52E4FCE-FB5A-4DD7-8ADA-76EF034D727C}" srcOrd="1" destOrd="0" presId="urn:microsoft.com/office/officeart/2005/8/layout/chevron2"/>
    <dgm:cxn modelId="{42F4CFF9-1FC9-43E2-A709-37AC9B8EB6B0}" type="presParOf" srcId="{17FF7FB3-0C80-4DE1-B9CD-939392D96859}" destId="{B96F1BEA-B1ED-45BB-9F21-935669D54562}" srcOrd="1" destOrd="0" presId="urn:microsoft.com/office/officeart/2005/8/layout/chevron2"/>
    <dgm:cxn modelId="{60B79755-50E5-403A-B402-6825AAA288A8}" type="presParOf" srcId="{17FF7FB3-0C80-4DE1-B9CD-939392D96859}" destId="{48E83282-9210-4C5A-A7BA-1E23F9879401}" srcOrd="2" destOrd="0" presId="urn:microsoft.com/office/officeart/2005/8/layout/chevron2"/>
    <dgm:cxn modelId="{559E72D2-D2C0-453A-A6E2-A6091AB95958}" type="presParOf" srcId="{48E83282-9210-4C5A-A7BA-1E23F9879401}" destId="{B6B60604-D076-49D9-B47D-50E5A0EE3437}" srcOrd="0" destOrd="0" presId="urn:microsoft.com/office/officeart/2005/8/layout/chevron2"/>
    <dgm:cxn modelId="{60616BC8-58AF-4E80-948D-7A0CCCA6EF64}" type="presParOf" srcId="{48E83282-9210-4C5A-A7BA-1E23F9879401}" destId="{9BF98A11-3AC9-4665-B2D8-5CBEAD7ECCB7}" srcOrd="1" destOrd="0" presId="urn:microsoft.com/office/officeart/2005/8/layout/chevron2"/>
    <dgm:cxn modelId="{D1A39BD4-B26D-4249-88D0-A9AB9E198D3B}" type="presParOf" srcId="{17FF7FB3-0C80-4DE1-B9CD-939392D96859}" destId="{158B1DE3-E942-4C40-B534-852CBE6969F2}" srcOrd="3" destOrd="0" presId="urn:microsoft.com/office/officeart/2005/8/layout/chevron2"/>
    <dgm:cxn modelId="{BB8AA69A-5B31-44FE-AADA-37D43D0583A9}" type="presParOf" srcId="{17FF7FB3-0C80-4DE1-B9CD-939392D96859}" destId="{6E8F9704-5129-49A4-8AF3-E4F9307EEDCE}" srcOrd="4" destOrd="0" presId="urn:microsoft.com/office/officeart/2005/8/layout/chevron2"/>
    <dgm:cxn modelId="{BAF98AFA-8288-456A-8496-280997D9BCFF}" type="presParOf" srcId="{6E8F9704-5129-49A4-8AF3-E4F9307EEDCE}" destId="{38EDDE18-D129-4A44-8C86-97532437243B}" srcOrd="0" destOrd="0" presId="urn:microsoft.com/office/officeart/2005/8/layout/chevron2"/>
    <dgm:cxn modelId="{255FF452-67C1-42BE-82FC-360E7F06204C}" type="presParOf" srcId="{6E8F9704-5129-49A4-8AF3-E4F9307EEDCE}" destId="{BFC989C4-71D6-4BCC-8FB6-51B38C6A2885}" srcOrd="1" destOrd="0" presId="urn:microsoft.com/office/officeart/2005/8/layout/chevron2"/>
    <dgm:cxn modelId="{E3B382FF-F129-4F65-8A3E-810AD5815E10}" type="presParOf" srcId="{17FF7FB3-0C80-4DE1-B9CD-939392D96859}" destId="{1CA45E24-A4F9-4CF3-9517-9175DBE025D0}" srcOrd="5" destOrd="0" presId="urn:microsoft.com/office/officeart/2005/8/layout/chevron2"/>
    <dgm:cxn modelId="{A168C25C-0039-44E3-9B78-4966EDB5B1D7}" type="presParOf" srcId="{17FF7FB3-0C80-4DE1-B9CD-939392D96859}" destId="{11395DD3-DED3-4276-99E2-59044FD194F5}" srcOrd="6" destOrd="0" presId="urn:microsoft.com/office/officeart/2005/8/layout/chevron2"/>
    <dgm:cxn modelId="{AA9C6301-4924-4738-AA78-AAFCB4BDED6D}" type="presParOf" srcId="{11395DD3-DED3-4276-99E2-59044FD194F5}" destId="{35951351-1AD2-4BA6-9FEB-031D67B15EDC}" srcOrd="0" destOrd="0" presId="urn:microsoft.com/office/officeart/2005/8/layout/chevron2"/>
    <dgm:cxn modelId="{6276D768-5F89-44F8-A697-184B44EF1B6B}" type="presParOf" srcId="{11395DD3-DED3-4276-99E2-59044FD194F5}" destId="{CF0522A1-3F5C-457F-A7BC-9427F3F83CE1}" srcOrd="1" destOrd="0" presId="urn:microsoft.com/office/officeart/2005/8/layout/chevron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9930D58-C8B8-4143-B2A2-7F7C5E7A14A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7A1AF5C-C55D-4209-8ACF-8EE9BE9D9755}">
      <dgm:prSet phldrT="[Text]" custT="1"/>
      <dgm:spPr/>
      <dgm:t>
        <a:bodyPr/>
        <a:lstStyle/>
        <a:p>
          <a:r>
            <a:rPr lang="en-US" sz="2400" dirty="0">
              <a:latin typeface="Verdana" pitchFamily="34" charset="0"/>
              <a:ea typeface="Verdana" pitchFamily="34" charset="0"/>
              <a:cs typeface="Verdana" pitchFamily="34" charset="0"/>
            </a:rPr>
            <a:t>Off site audit</a:t>
          </a:r>
          <a:endParaRPr lang="en-IN" sz="2400" dirty="0"/>
        </a:p>
      </dgm:t>
    </dgm:pt>
    <dgm:pt modelId="{9C8EF654-7066-4235-BA22-8E08586256DF}" type="parTrans" cxnId="{D65B6466-5086-44F8-B20F-C0BB398B21AF}">
      <dgm:prSet/>
      <dgm:spPr/>
      <dgm:t>
        <a:bodyPr/>
        <a:lstStyle/>
        <a:p>
          <a:endParaRPr lang="en-IN" sz="1200"/>
        </a:p>
      </dgm:t>
    </dgm:pt>
    <dgm:pt modelId="{9FB75DEE-2687-4F18-BF9A-CC2537D22C67}" type="sibTrans" cxnId="{D65B6466-5086-44F8-B20F-C0BB398B21AF}">
      <dgm:prSet/>
      <dgm:spPr/>
      <dgm:t>
        <a:bodyPr/>
        <a:lstStyle/>
        <a:p>
          <a:endParaRPr lang="en-IN" sz="1200"/>
        </a:p>
      </dgm:t>
    </dgm:pt>
    <dgm:pt modelId="{52B29AFA-6C47-4DF3-A61D-4D4566078620}">
      <dgm:prSet phldrT="[Text]" custT="1"/>
      <dgm:spPr/>
      <dgm:t>
        <a:bodyPr/>
        <a:lstStyle/>
        <a:p>
          <a:pPr marL="442913" indent="0"/>
          <a:r>
            <a:rPr lang="en-US" sz="1800" dirty="0">
              <a:latin typeface="Verdana" pitchFamily="34" charset="0"/>
              <a:ea typeface="Verdana" pitchFamily="34" charset="0"/>
              <a:cs typeface="Verdana" pitchFamily="34" charset="0"/>
            </a:rPr>
            <a:t>Course Content</a:t>
          </a:r>
          <a:endParaRPr lang="en-IN" sz="1800" dirty="0"/>
        </a:p>
      </dgm:t>
    </dgm:pt>
    <dgm:pt modelId="{21D192D4-ADBB-47C6-A2B1-F28023D02DCF}" type="parTrans" cxnId="{7DDF706F-7494-4C36-9902-3F08D0C77488}">
      <dgm:prSet/>
      <dgm:spPr/>
      <dgm:t>
        <a:bodyPr/>
        <a:lstStyle/>
        <a:p>
          <a:endParaRPr lang="en-IN" sz="1200"/>
        </a:p>
      </dgm:t>
    </dgm:pt>
    <dgm:pt modelId="{B94769DE-8D3D-4800-B7AE-74AF264BDA54}" type="sibTrans" cxnId="{7DDF706F-7494-4C36-9902-3F08D0C77488}">
      <dgm:prSet/>
      <dgm:spPr/>
      <dgm:t>
        <a:bodyPr/>
        <a:lstStyle/>
        <a:p>
          <a:endParaRPr lang="en-IN" sz="1200"/>
        </a:p>
      </dgm:t>
    </dgm:pt>
    <dgm:pt modelId="{D5AA299C-4904-436F-A18D-1B8393991E66}">
      <dgm:prSet custT="1"/>
      <dgm:spPr/>
      <dgm:t>
        <a:bodyPr/>
        <a:lstStyle/>
        <a:p>
          <a:pPr marL="228600" indent="0"/>
          <a:endParaRPr lang="en-US" sz="180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26DFF725-69B0-4CEC-A9C4-67192B1E6859}" type="parTrans" cxnId="{5E919C82-098C-42FE-AE7E-6571FCBBC6AA}">
      <dgm:prSet/>
      <dgm:spPr/>
      <dgm:t>
        <a:bodyPr/>
        <a:lstStyle/>
        <a:p>
          <a:endParaRPr lang="en-IN" sz="1200"/>
        </a:p>
      </dgm:t>
    </dgm:pt>
    <dgm:pt modelId="{5243F258-3921-453A-8444-4863369D310C}" type="sibTrans" cxnId="{5E919C82-098C-42FE-AE7E-6571FCBBC6AA}">
      <dgm:prSet/>
      <dgm:spPr/>
      <dgm:t>
        <a:bodyPr/>
        <a:lstStyle/>
        <a:p>
          <a:endParaRPr lang="en-IN" sz="1200"/>
        </a:p>
      </dgm:t>
    </dgm:pt>
    <dgm:pt modelId="{81AA4AA4-3668-42E7-8682-C71F4A4B36C1}">
      <dgm:prSet custT="1"/>
      <dgm:spPr/>
      <dgm:t>
        <a:bodyPr/>
        <a:lstStyle/>
        <a:p>
          <a:pPr marL="442913" indent="0"/>
          <a:r>
            <a:rPr lang="en-US" sz="1800" dirty="0">
              <a:latin typeface="Verdana" pitchFamily="34" charset="0"/>
              <a:ea typeface="Verdana" pitchFamily="34" charset="0"/>
              <a:cs typeface="Verdana" pitchFamily="34" charset="0"/>
            </a:rPr>
            <a:t>Photo-copy of the Answer Sheets</a:t>
          </a:r>
        </a:p>
      </dgm:t>
    </dgm:pt>
    <dgm:pt modelId="{80F17B0D-114A-4F91-9C98-A4BDFF9EFDF8}" type="sibTrans" cxnId="{7B0C3F6A-35E8-44AC-BF47-E64FB60D25D6}">
      <dgm:prSet/>
      <dgm:spPr/>
      <dgm:t>
        <a:bodyPr/>
        <a:lstStyle/>
        <a:p>
          <a:endParaRPr lang="en-IN" sz="1200"/>
        </a:p>
      </dgm:t>
    </dgm:pt>
    <dgm:pt modelId="{03EAADA5-F6AB-476F-8A80-E3DED8E8D42C}" type="parTrans" cxnId="{7B0C3F6A-35E8-44AC-BF47-E64FB60D25D6}">
      <dgm:prSet/>
      <dgm:spPr/>
      <dgm:t>
        <a:bodyPr/>
        <a:lstStyle/>
        <a:p>
          <a:endParaRPr lang="en-IN" sz="1200"/>
        </a:p>
      </dgm:t>
    </dgm:pt>
    <dgm:pt modelId="{82D9B50D-F1EF-41B4-9A64-40D990AF92F2}">
      <dgm:prSet custT="1"/>
      <dgm:spPr/>
      <dgm:t>
        <a:bodyPr/>
        <a:lstStyle/>
        <a:p>
          <a:pPr marL="442913" indent="0"/>
          <a:r>
            <a:rPr lang="en-US" sz="1800" dirty="0">
              <a:latin typeface="Verdana" pitchFamily="34" charset="0"/>
              <a:ea typeface="Verdana" pitchFamily="34" charset="0"/>
              <a:cs typeface="Verdana" pitchFamily="34" charset="0"/>
            </a:rPr>
            <a:t>Question papers</a:t>
          </a:r>
        </a:p>
      </dgm:t>
    </dgm:pt>
    <dgm:pt modelId="{322026DF-357A-4954-9442-35AE514747B7}" type="sibTrans" cxnId="{2EB84BFF-7F3B-4098-9762-1F70C43A9B3A}">
      <dgm:prSet/>
      <dgm:spPr/>
      <dgm:t>
        <a:bodyPr/>
        <a:lstStyle/>
        <a:p>
          <a:endParaRPr lang="en-IN" sz="1200"/>
        </a:p>
      </dgm:t>
    </dgm:pt>
    <dgm:pt modelId="{D4075610-3922-4CA9-BBC3-A7CCDE7C9B17}" type="parTrans" cxnId="{2EB84BFF-7F3B-4098-9762-1F70C43A9B3A}">
      <dgm:prSet/>
      <dgm:spPr/>
      <dgm:t>
        <a:bodyPr/>
        <a:lstStyle/>
        <a:p>
          <a:endParaRPr lang="en-IN" sz="1200"/>
        </a:p>
      </dgm:t>
    </dgm:pt>
    <dgm:pt modelId="{30133581-091D-42AE-A0BD-AC0D23D94EA8}" type="pres">
      <dgm:prSet presAssocID="{89930D58-C8B8-4143-B2A2-7F7C5E7A14A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F54F7B9-A9D4-48FE-9566-784F82DBBC78}" type="pres">
      <dgm:prSet presAssocID="{97A1AF5C-C55D-4209-8ACF-8EE9BE9D9755}" presName="parentText" presStyleLbl="node1" presStyleIdx="0" presStyleCnt="1" custScaleY="5198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7FE5B2-895D-46D7-8CD2-01B7276565FD}" type="pres">
      <dgm:prSet presAssocID="{97A1AF5C-C55D-4209-8ACF-8EE9BE9D975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691805-DA45-4D45-9406-2D24F79D7C65}" type="presOf" srcId="{89930D58-C8B8-4143-B2A2-7F7C5E7A14AC}" destId="{30133581-091D-42AE-A0BD-AC0D23D94EA8}" srcOrd="0" destOrd="0" presId="urn:microsoft.com/office/officeart/2005/8/layout/vList2"/>
    <dgm:cxn modelId="{5E919C82-098C-42FE-AE7E-6571FCBBC6AA}" srcId="{97A1AF5C-C55D-4209-8ACF-8EE9BE9D9755}" destId="{D5AA299C-4904-436F-A18D-1B8393991E66}" srcOrd="3" destOrd="0" parTransId="{26DFF725-69B0-4CEC-A9C4-67192B1E6859}" sibTransId="{5243F258-3921-453A-8444-4863369D310C}"/>
    <dgm:cxn modelId="{C153F72F-06FF-4AD2-BF28-35487BBBDF7B}" type="presOf" srcId="{81AA4AA4-3668-42E7-8682-C71F4A4B36C1}" destId="{2C7FE5B2-895D-46D7-8CD2-01B7276565FD}" srcOrd="0" destOrd="2" presId="urn:microsoft.com/office/officeart/2005/8/layout/vList2"/>
    <dgm:cxn modelId="{D65B6466-5086-44F8-B20F-C0BB398B21AF}" srcId="{89930D58-C8B8-4143-B2A2-7F7C5E7A14AC}" destId="{97A1AF5C-C55D-4209-8ACF-8EE9BE9D9755}" srcOrd="0" destOrd="0" parTransId="{9C8EF654-7066-4235-BA22-8E08586256DF}" sibTransId="{9FB75DEE-2687-4F18-BF9A-CC2537D22C67}"/>
    <dgm:cxn modelId="{FE1CECF0-55AE-4874-B2FC-583BBF30E745}" type="presOf" srcId="{82D9B50D-F1EF-41B4-9A64-40D990AF92F2}" destId="{2C7FE5B2-895D-46D7-8CD2-01B7276565FD}" srcOrd="0" destOrd="1" presId="urn:microsoft.com/office/officeart/2005/8/layout/vList2"/>
    <dgm:cxn modelId="{7DDF706F-7494-4C36-9902-3F08D0C77488}" srcId="{97A1AF5C-C55D-4209-8ACF-8EE9BE9D9755}" destId="{52B29AFA-6C47-4DF3-A61D-4D4566078620}" srcOrd="0" destOrd="0" parTransId="{21D192D4-ADBB-47C6-A2B1-F28023D02DCF}" sibTransId="{B94769DE-8D3D-4800-B7AE-74AF264BDA54}"/>
    <dgm:cxn modelId="{B66EB89F-59B3-45F8-9C3B-F83C83791583}" type="presOf" srcId="{D5AA299C-4904-436F-A18D-1B8393991E66}" destId="{2C7FE5B2-895D-46D7-8CD2-01B7276565FD}" srcOrd="0" destOrd="3" presId="urn:microsoft.com/office/officeart/2005/8/layout/vList2"/>
    <dgm:cxn modelId="{2EB84BFF-7F3B-4098-9762-1F70C43A9B3A}" srcId="{97A1AF5C-C55D-4209-8ACF-8EE9BE9D9755}" destId="{82D9B50D-F1EF-41B4-9A64-40D990AF92F2}" srcOrd="1" destOrd="0" parTransId="{D4075610-3922-4CA9-BBC3-A7CCDE7C9B17}" sibTransId="{322026DF-357A-4954-9442-35AE514747B7}"/>
    <dgm:cxn modelId="{2A238ED7-1D7D-4834-9447-54ED8E7D46EE}" type="presOf" srcId="{52B29AFA-6C47-4DF3-A61D-4D4566078620}" destId="{2C7FE5B2-895D-46D7-8CD2-01B7276565FD}" srcOrd="0" destOrd="0" presId="urn:microsoft.com/office/officeart/2005/8/layout/vList2"/>
    <dgm:cxn modelId="{19FC1DA4-D3A3-44A7-85CF-E51EFC9DA927}" type="presOf" srcId="{97A1AF5C-C55D-4209-8ACF-8EE9BE9D9755}" destId="{5F54F7B9-A9D4-48FE-9566-784F82DBBC78}" srcOrd="0" destOrd="0" presId="urn:microsoft.com/office/officeart/2005/8/layout/vList2"/>
    <dgm:cxn modelId="{7B0C3F6A-35E8-44AC-BF47-E64FB60D25D6}" srcId="{97A1AF5C-C55D-4209-8ACF-8EE9BE9D9755}" destId="{81AA4AA4-3668-42E7-8682-C71F4A4B36C1}" srcOrd="2" destOrd="0" parTransId="{03EAADA5-F6AB-476F-8A80-E3DED8E8D42C}" sibTransId="{80F17B0D-114A-4F91-9C98-A4BDFF9EFDF8}"/>
    <dgm:cxn modelId="{235F196F-E4A2-4EEF-B3E2-7CA5D88FA87D}" type="presParOf" srcId="{30133581-091D-42AE-A0BD-AC0D23D94EA8}" destId="{5F54F7B9-A9D4-48FE-9566-784F82DBBC78}" srcOrd="0" destOrd="0" presId="urn:microsoft.com/office/officeart/2005/8/layout/vList2"/>
    <dgm:cxn modelId="{1BDF669F-06F9-403C-AF19-4EB38F3021D6}" type="presParOf" srcId="{30133581-091D-42AE-A0BD-AC0D23D94EA8}" destId="{2C7FE5B2-895D-46D7-8CD2-01B7276565FD}" srcOrd="1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9930D58-C8B8-4143-B2A2-7F7C5E7A14A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DD1D3E1-EB1A-40E2-A716-3A5DB4DE422C}">
      <dgm:prSet phldrT="[Text]" custT="1"/>
      <dgm:spPr/>
      <dgm:t>
        <a:bodyPr/>
        <a:lstStyle/>
        <a:p>
          <a:r>
            <a:rPr lang="en-US" sz="2400" dirty="0">
              <a:latin typeface="Verdana" pitchFamily="34" charset="0"/>
              <a:ea typeface="Verdana" pitchFamily="34" charset="0"/>
              <a:cs typeface="Verdana" pitchFamily="34" charset="0"/>
            </a:rPr>
            <a:t>In-campus audit</a:t>
          </a:r>
          <a:endParaRPr lang="en-IN" sz="2400" dirty="0"/>
        </a:p>
      </dgm:t>
    </dgm:pt>
    <dgm:pt modelId="{67B3A8AD-030C-4B17-A5BF-59034062598C}" type="parTrans" cxnId="{2DA391A8-0B7E-4D3B-BEB6-4C4694F24864}">
      <dgm:prSet/>
      <dgm:spPr/>
      <dgm:t>
        <a:bodyPr/>
        <a:lstStyle/>
        <a:p>
          <a:endParaRPr lang="en-IN" sz="1200"/>
        </a:p>
      </dgm:t>
    </dgm:pt>
    <dgm:pt modelId="{9F5AE8A3-FF0B-49DB-82A7-C9BD55BAAC64}" type="sibTrans" cxnId="{2DA391A8-0B7E-4D3B-BEB6-4C4694F24864}">
      <dgm:prSet/>
      <dgm:spPr/>
      <dgm:t>
        <a:bodyPr/>
        <a:lstStyle/>
        <a:p>
          <a:endParaRPr lang="en-IN" sz="1200"/>
        </a:p>
      </dgm:t>
    </dgm:pt>
    <dgm:pt modelId="{6D839A46-ABB2-4DBC-A26F-85EDCAEBD103}">
      <dgm:prSet phldrT="[Text]" custT="1"/>
      <dgm:spPr/>
      <dgm:t>
        <a:bodyPr/>
        <a:lstStyle/>
        <a:p>
          <a:pPr marL="442913" indent="0"/>
          <a:r>
            <a:rPr lang="en-US" sz="1800" dirty="0" smtClean="0">
              <a:latin typeface="Verdana" pitchFamily="34" charset="0"/>
              <a:ea typeface="Verdana" pitchFamily="34" charset="0"/>
              <a:cs typeface="Verdana" pitchFamily="34" charset="0"/>
            </a:rPr>
            <a:t>Teaching Learning</a:t>
          </a:r>
          <a:endParaRPr lang="en-IN" sz="1800" dirty="0"/>
        </a:p>
      </dgm:t>
    </dgm:pt>
    <dgm:pt modelId="{2E8A4782-A634-43EB-9718-CA5733CE3286}" type="parTrans" cxnId="{F90DA988-6FC6-4249-ACCC-5A25EB5E097E}">
      <dgm:prSet/>
      <dgm:spPr/>
      <dgm:t>
        <a:bodyPr/>
        <a:lstStyle/>
        <a:p>
          <a:endParaRPr lang="en-IN" sz="1200"/>
        </a:p>
      </dgm:t>
    </dgm:pt>
    <dgm:pt modelId="{1F40BC71-5BC6-4FFD-ABAF-38DAD260CDF8}" type="sibTrans" cxnId="{F90DA988-6FC6-4249-ACCC-5A25EB5E097E}">
      <dgm:prSet/>
      <dgm:spPr/>
      <dgm:t>
        <a:bodyPr/>
        <a:lstStyle/>
        <a:p>
          <a:endParaRPr lang="en-IN" sz="1200"/>
        </a:p>
      </dgm:t>
    </dgm:pt>
    <dgm:pt modelId="{14DF3A24-DA4E-4DCA-8E7D-3F464D285081}">
      <dgm:prSet custT="1"/>
      <dgm:spPr/>
      <dgm:t>
        <a:bodyPr/>
        <a:lstStyle/>
        <a:p>
          <a:pPr marL="442913" indent="0"/>
          <a:r>
            <a:rPr lang="en-US" sz="1800" dirty="0" smtClean="0">
              <a:latin typeface="Verdana" pitchFamily="34" charset="0"/>
              <a:ea typeface="Verdana" pitchFamily="34" charset="0"/>
              <a:cs typeface="Verdana" pitchFamily="34" charset="0"/>
            </a:rPr>
            <a:t>Assessment: HA, CT, MSE and ESE </a:t>
          </a:r>
          <a:endParaRPr lang="en-US" sz="180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5D3675E5-479A-45B0-9B76-325417E58A50}" type="parTrans" cxnId="{0085C5AE-D235-4F58-8999-2840250B592E}">
      <dgm:prSet/>
      <dgm:spPr/>
      <dgm:t>
        <a:bodyPr/>
        <a:lstStyle/>
        <a:p>
          <a:endParaRPr lang="en-IN" sz="1200"/>
        </a:p>
      </dgm:t>
    </dgm:pt>
    <dgm:pt modelId="{2F0BE3C7-7FD1-4BE0-877B-76A38F62EA5B}" type="sibTrans" cxnId="{0085C5AE-D235-4F58-8999-2840250B592E}">
      <dgm:prSet/>
      <dgm:spPr/>
      <dgm:t>
        <a:bodyPr/>
        <a:lstStyle/>
        <a:p>
          <a:endParaRPr lang="en-IN" sz="1200"/>
        </a:p>
      </dgm:t>
    </dgm:pt>
    <dgm:pt modelId="{AD686838-9C90-4A7A-A200-9D140CB4C3D3}">
      <dgm:prSet phldrT="[Text]" custT="1"/>
      <dgm:spPr/>
      <dgm:t>
        <a:bodyPr/>
        <a:lstStyle/>
        <a:p>
          <a:pPr marL="442913" indent="0"/>
          <a:r>
            <a:rPr lang="en-IN" sz="1800" dirty="0" smtClean="0">
              <a:latin typeface="Verdana" pitchFamily="34" charset="0"/>
              <a:ea typeface="Verdana" pitchFamily="34" charset="0"/>
              <a:cs typeface="Verdana" pitchFamily="34" charset="0"/>
            </a:rPr>
            <a:t>Projects: Mini, Major</a:t>
          </a:r>
          <a:endParaRPr lang="en-IN" sz="180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7990473D-A525-436C-A8D1-BF709FA863BB}" type="parTrans" cxnId="{E64688C1-0BF7-42CA-AB69-CAADC4966EE3}">
      <dgm:prSet/>
      <dgm:spPr/>
      <dgm:t>
        <a:bodyPr/>
        <a:lstStyle/>
        <a:p>
          <a:endParaRPr lang="en-US"/>
        </a:p>
      </dgm:t>
    </dgm:pt>
    <dgm:pt modelId="{F1E7596C-BD87-43B8-A855-0D607AC85E82}" type="sibTrans" cxnId="{E64688C1-0BF7-42CA-AB69-CAADC4966EE3}">
      <dgm:prSet/>
      <dgm:spPr/>
      <dgm:t>
        <a:bodyPr/>
        <a:lstStyle/>
        <a:p>
          <a:endParaRPr lang="en-US"/>
        </a:p>
      </dgm:t>
    </dgm:pt>
    <dgm:pt modelId="{0BDE7F94-C2F7-4E19-B27F-F805ECC444B9}">
      <dgm:prSet custT="1"/>
      <dgm:spPr/>
      <dgm:t>
        <a:bodyPr/>
        <a:lstStyle/>
        <a:p>
          <a:pPr marL="442913" indent="0"/>
          <a:r>
            <a:rPr lang="en-US" sz="1800" dirty="0" smtClean="0">
              <a:latin typeface="Verdana" pitchFamily="34" charset="0"/>
              <a:ea typeface="Verdana" pitchFamily="34" charset="0"/>
              <a:cs typeface="Verdana" pitchFamily="34" charset="0"/>
            </a:rPr>
            <a:t>Faculty and Student Interaction</a:t>
          </a:r>
          <a:endParaRPr lang="en-US" sz="180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B3E6C6A0-15B1-41D3-8A46-905AE41BDD51}" type="parTrans" cxnId="{D029B97F-7AC4-4842-9D80-A9471979A711}">
      <dgm:prSet/>
      <dgm:spPr/>
      <dgm:t>
        <a:bodyPr/>
        <a:lstStyle/>
        <a:p>
          <a:endParaRPr lang="en-US"/>
        </a:p>
      </dgm:t>
    </dgm:pt>
    <dgm:pt modelId="{7CE4C324-6A2E-42AD-A9CD-0DC12EF543CE}" type="sibTrans" cxnId="{D029B97F-7AC4-4842-9D80-A9471979A711}">
      <dgm:prSet/>
      <dgm:spPr/>
      <dgm:t>
        <a:bodyPr/>
        <a:lstStyle/>
        <a:p>
          <a:endParaRPr lang="en-US"/>
        </a:p>
      </dgm:t>
    </dgm:pt>
    <dgm:pt modelId="{30133581-091D-42AE-A0BD-AC0D23D94EA8}" type="pres">
      <dgm:prSet presAssocID="{89930D58-C8B8-4143-B2A2-7F7C5E7A14A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04AD03D-8B48-4782-92BE-07829582604F}" type="pres">
      <dgm:prSet presAssocID="{7DD1D3E1-EB1A-40E2-A716-3A5DB4DE422C}" presName="parentText" presStyleLbl="node1" presStyleIdx="0" presStyleCnt="1" custScaleY="53421" custLinFactNeighborY="-1300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DF97D2-C919-4314-A2B1-0631BD6CBF9C}" type="pres">
      <dgm:prSet presAssocID="{7DD1D3E1-EB1A-40E2-A716-3A5DB4DE422C}" presName="childText" presStyleLbl="revTx" presStyleIdx="0" presStyleCnt="1" custLinFactNeighborY="-159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2E9C61-4EAD-4FBA-BE35-84AE7B14474A}" type="presOf" srcId="{14DF3A24-DA4E-4DCA-8E7D-3F464D285081}" destId="{3DDF97D2-C919-4314-A2B1-0631BD6CBF9C}" srcOrd="0" destOrd="2" presId="urn:microsoft.com/office/officeart/2005/8/layout/vList2"/>
    <dgm:cxn modelId="{48E36AFD-93BE-4874-AEE6-62E1A57DEF69}" type="presOf" srcId="{7DD1D3E1-EB1A-40E2-A716-3A5DB4DE422C}" destId="{F04AD03D-8B48-4782-92BE-07829582604F}" srcOrd="0" destOrd="0" presId="urn:microsoft.com/office/officeart/2005/8/layout/vList2"/>
    <dgm:cxn modelId="{95148F87-050C-49D8-9BE3-CA7C86FD45CB}" type="presOf" srcId="{6D839A46-ABB2-4DBC-A26F-85EDCAEBD103}" destId="{3DDF97D2-C919-4314-A2B1-0631BD6CBF9C}" srcOrd="0" destOrd="0" presId="urn:microsoft.com/office/officeart/2005/8/layout/vList2"/>
    <dgm:cxn modelId="{0085C5AE-D235-4F58-8999-2840250B592E}" srcId="{7DD1D3E1-EB1A-40E2-A716-3A5DB4DE422C}" destId="{14DF3A24-DA4E-4DCA-8E7D-3F464D285081}" srcOrd="2" destOrd="0" parTransId="{5D3675E5-479A-45B0-9B76-325417E58A50}" sibTransId="{2F0BE3C7-7FD1-4BE0-877B-76A38F62EA5B}"/>
    <dgm:cxn modelId="{CA2A3B75-7FEA-44C9-9E07-4C2B3E723C3A}" type="presOf" srcId="{89930D58-C8B8-4143-B2A2-7F7C5E7A14AC}" destId="{30133581-091D-42AE-A0BD-AC0D23D94EA8}" srcOrd="0" destOrd="0" presId="urn:microsoft.com/office/officeart/2005/8/layout/vList2"/>
    <dgm:cxn modelId="{F90DA988-6FC6-4249-ACCC-5A25EB5E097E}" srcId="{7DD1D3E1-EB1A-40E2-A716-3A5DB4DE422C}" destId="{6D839A46-ABB2-4DBC-A26F-85EDCAEBD103}" srcOrd="0" destOrd="0" parTransId="{2E8A4782-A634-43EB-9718-CA5733CE3286}" sibTransId="{1F40BC71-5BC6-4FFD-ABAF-38DAD260CDF8}"/>
    <dgm:cxn modelId="{AF50255A-87E6-48E8-815B-FBE7465F9745}" type="presOf" srcId="{AD686838-9C90-4A7A-A200-9D140CB4C3D3}" destId="{3DDF97D2-C919-4314-A2B1-0631BD6CBF9C}" srcOrd="0" destOrd="1" presId="urn:microsoft.com/office/officeart/2005/8/layout/vList2"/>
    <dgm:cxn modelId="{E82B5F88-2CAB-444E-A74A-0094F6869238}" type="presOf" srcId="{0BDE7F94-C2F7-4E19-B27F-F805ECC444B9}" destId="{3DDF97D2-C919-4314-A2B1-0631BD6CBF9C}" srcOrd="0" destOrd="3" presId="urn:microsoft.com/office/officeart/2005/8/layout/vList2"/>
    <dgm:cxn modelId="{E64688C1-0BF7-42CA-AB69-CAADC4966EE3}" srcId="{7DD1D3E1-EB1A-40E2-A716-3A5DB4DE422C}" destId="{AD686838-9C90-4A7A-A200-9D140CB4C3D3}" srcOrd="1" destOrd="0" parTransId="{7990473D-A525-436C-A8D1-BF709FA863BB}" sibTransId="{F1E7596C-BD87-43B8-A855-0D607AC85E82}"/>
    <dgm:cxn modelId="{2DA391A8-0B7E-4D3B-BEB6-4C4694F24864}" srcId="{89930D58-C8B8-4143-B2A2-7F7C5E7A14AC}" destId="{7DD1D3E1-EB1A-40E2-A716-3A5DB4DE422C}" srcOrd="0" destOrd="0" parTransId="{67B3A8AD-030C-4B17-A5BF-59034062598C}" sibTransId="{9F5AE8A3-FF0B-49DB-82A7-C9BD55BAAC64}"/>
    <dgm:cxn modelId="{D029B97F-7AC4-4842-9D80-A9471979A711}" srcId="{7DD1D3E1-EB1A-40E2-A716-3A5DB4DE422C}" destId="{0BDE7F94-C2F7-4E19-B27F-F805ECC444B9}" srcOrd="3" destOrd="0" parTransId="{B3E6C6A0-15B1-41D3-8A46-905AE41BDD51}" sibTransId="{7CE4C324-6A2E-42AD-A9CD-0DC12EF543CE}"/>
    <dgm:cxn modelId="{882C1F66-E88E-4D25-B7E6-650167471EC8}" type="presParOf" srcId="{30133581-091D-42AE-A0BD-AC0D23D94EA8}" destId="{F04AD03D-8B48-4782-92BE-07829582604F}" srcOrd="0" destOrd="0" presId="urn:microsoft.com/office/officeart/2005/8/layout/vList2"/>
    <dgm:cxn modelId="{F30A193E-5F41-442E-AF4B-A44945A7FBD6}" type="presParOf" srcId="{30133581-091D-42AE-A0BD-AC0D23D94EA8}" destId="{3DDF97D2-C919-4314-A2B1-0631BD6CBF9C}" srcOrd="1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13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0713F7-174D-4D50-9AE2-10D0CBC0C7AA}" type="doc">
      <dgm:prSet loTypeId="urn:microsoft.com/office/officeart/2005/8/layout/vList5" loCatId="list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en-IN"/>
        </a:p>
      </dgm:t>
    </dgm:pt>
    <dgm:pt modelId="{22A9B4AA-E827-4EEA-8653-E5F5038AB50F}">
      <dgm:prSet phldrT="[Text]" custT="1"/>
      <dgm:spPr/>
      <dgm:t>
        <a:bodyPr/>
        <a:lstStyle/>
        <a:p>
          <a:r>
            <a:rPr lang="en-IN" sz="2200" dirty="0" smtClean="0">
              <a:effectLst/>
              <a:latin typeface="Verdana" pitchFamily="34" charset="0"/>
              <a:ea typeface="Verdana" pitchFamily="34" charset="0"/>
              <a:cs typeface="Verdana" pitchFamily="34" charset="0"/>
            </a:rPr>
            <a:t>Syllabus and</a:t>
          </a:r>
          <a:endParaRPr lang="en-US" sz="2200" dirty="0" smtClean="0">
            <a:effectLst/>
            <a:latin typeface="Verdana" pitchFamily="34" charset="0"/>
            <a:ea typeface="Verdana" pitchFamily="34" charset="0"/>
            <a:cs typeface="Verdana" pitchFamily="34" charset="0"/>
          </a:endParaRPr>
        </a:p>
        <a:p>
          <a:r>
            <a:rPr lang="en-IN" sz="2200" dirty="0" smtClean="0">
              <a:effectLst/>
              <a:latin typeface="Verdana" pitchFamily="34" charset="0"/>
              <a:ea typeface="Verdana" pitchFamily="34" charset="0"/>
              <a:cs typeface="Verdana" pitchFamily="34" charset="0"/>
            </a:rPr>
            <a:t>Course </a:t>
          </a:r>
          <a:r>
            <a:rPr lang="en-IN" sz="2200" dirty="0">
              <a:effectLst/>
              <a:latin typeface="Verdana" pitchFamily="34" charset="0"/>
              <a:ea typeface="Verdana" pitchFamily="34" charset="0"/>
              <a:cs typeface="Verdana" pitchFamily="34" charset="0"/>
            </a:rPr>
            <a:t>Content</a:t>
          </a:r>
          <a:endParaRPr lang="en-IN" sz="2200" dirty="0"/>
        </a:p>
      </dgm:t>
    </dgm:pt>
    <dgm:pt modelId="{68921E8C-A5E8-4611-BDD4-2747811DFA75}" type="parTrans" cxnId="{89B5B5A3-6F4C-4ECD-A195-011A862E41DE}">
      <dgm:prSet/>
      <dgm:spPr/>
      <dgm:t>
        <a:bodyPr/>
        <a:lstStyle/>
        <a:p>
          <a:endParaRPr lang="en-IN"/>
        </a:p>
      </dgm:t>
    </dgm:pt>
    <dgm:pt modelId="{423FA572-DCC5-4187-953C-5695D934B364}" type="sibTrans" cxnId="{89B5B5A3-6F4C-4ECD-A195-011A862E41DE}">
      <dgm:prSet/>
      <dgm:spPr/>
      <dgm:t>
        <a:bodyPr/>
        <a:lstStyle/>
        <a:p>
          <a:endParaRPr lang="en-IN"/>
        </a:p>
      </dgm:t>
    </dgm:pt>
    <dgm:pt modelId="{D994E115-EAFB-4E7A-9AFB-6DB52A053762}">
      <dgm:prSet phldrT="[Text]" custT="1"/>
      <dgm:spPr/>
      <dgm:t>
        <a:bodyPr/>
        <a:lstStyle/>
        <a:p>
          <a:r>
            <a:rPr lang="en-IN" sz="1400" dirty="0" smtClean="0">
              <a:latin typeface="Verdana" pitchFamily="34" charset="0"/>
              <a:ea typeface="Verdana" pitchFamily="34" charset="0"/>
              <a:cs typeface="Verdana" pitchFamily="34" charset="0"/>
            </a:rPr>
            <a:t>Auditor’s Comment : Have suggested changes in some courses. For </a:t>
          </a:r>
          <a:r>
            <a:rPr lang="en-IN" sz="1400" dirty="0" err="1" smtClean="0">
              <a:latin typeface="Verdana" pitchFamily="34" charset="0"/>
              <a:ea typeface="Verdana" pitchFamily="34" charset="0"/>
              <a:cs typeface="Verdana" pitchFamily="34" charset="0"/>
            </a:rPr>
            <a:t>eg</a:t>
          </a:r>
          <a:r>
            <a:rPr lang="en-IN" sz="14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in TOC course we need to have some programming assignments based on HMM and transliteration to drive home points related to Automata theory.</a:t>
          </a:r>
          <a:endParaRPr lang="en-IN" sz="140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B1938CDA-F716-4BEC-8486-DA49E3206D67}" type="parTrans" cxnId="{DE123993-8D7B-4218-AFC7-FC8D97C59207}">
      <dgm:prSet/>
      <dgm:spPr/>
      <dgm:t>
        <a:bodyPr/>
        <a:lstStyle/>
        <a:p>
          <a:endParaRPr lang="en-IN"/>
        </a:p>
      </dgm:t>
    </dgm:pt>
    <dgm:pt modelId="{BB01E842-B076-433B-B535-06C871EC95C3}" type="sibTrans" cxnId="{DE123993-8D7B-4218-AFC7-FC8D97C59207}">
      <dgm:prSet/>
      <dgm:spPr/>
      <dgm:t>
        <a:bodyPr/>
        <a:lstStyle/>
        <a:p>
          <a:endParaRPr lang="en-IN"/>
        </a:p>
      </dgm:t>
    </dgm:pt>
    <dgm:pt modelId="{D8B7EE08-7415-478A-AE6A-E43F251C9167}">
      <dgm:prSet phldrT="[Text]" custT="1"/>
      <dgm:spPr/>
      <dgm:t>
        <a:bodyPr/>
        <a:lstStyle/>
        <a:p>
          <a:r>
            <a:rPr lang="en-IN" sz="2200" dirty="0" smtClean="0">
              <a:effectLst/>
              <a:latin typeface="Verdana" pitchFamily="34" charset="0"/>
              <a:ea typeface="Verdana" pitchFamily="34" charset="0"/>
              <a:cs typeface="Verdana" pitchFamily="34" charset="0"/>
            </a:rPr>
            <a:t>Course Delivery</a:t>
          </a:r>
          <a:endParaRPr lang="en-IN" sz="2200" dirty="0"/>
        </a:p>
      </dgm:t>
    </dgm:pt>
    <dgm:pt modelId="{14DEE026-01B1-4126-9C66-AF35679BEE1B}" type="parTrans" cxnId="{D55B8F53-E6C9-475F-9E76-C195ADA3A8F4}">
      <dgm:prSet/>
      <dgm:spPr/>
    </dgm:pt>
    <dgm:pt modelId="{518C5E10-C0E6-4632-B8BA-2906167353D5}" type="sibTrans" cxnId="{D55B8F53-E6C9-475F-9E76-C195ADA3A8F4}">
      <dgm:prSet/>
      <dgm:spPr/>
    </dgm:pt>
    <dgm:pt modelId="{A4E72DEC-5370-44FB-AD70-AAC9F273D777}">
      <dgm:prSet phldrT="[Text]" custT="1"/>
      <dgm:spPr/>
      <dgm:t>
        <a:bodyPr/>
        <a:lstStyle/>
        <a:p>
          <a:r>
            <a:rPr lang="en-IN" sz="2400" dirty="0" smtClean="0">
              <a:effectLst/>
              <a:latin typeface="Verdana" pitchFamily="34" charset="0"/>
              <a:ea typeface="Verdana" pitchFamily="34" charset="0"/>
              <a:cs typeface="Verdana" pitchFamily="34" charset="0"/>
            </a:rPr>
            <a:t>Assessment</a:t>
          </a:r>
          <a:endParaRPr lang="en-IN" sz="240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8E04FF38-E5CA-4838-971A-56AC2F0A5388}" type="parTrans" cxnId="{C10E7469-80F2-4DF4-9E4D-FF11AB4A9E83}">
      <dgm:prSet/>
      <dgm:spPr/>
    </dgm:pt>
    <dgm:pt modelId="{88397630-ED14-403B-80A4-DDAFE3FE5BC0}" type="sibTrans" cxnId="{C10E7469-80F2-4DF4-9E4D-FF11AB4A9E83}">
      <dgm:prSet/>
      <dgm:spPr/>
    </dgm:pt>
    <dgm:pt modelId="{7E14B306-4FB2-4FE2-908E-C0ABFC5A5FF4}">
      <dgm:prSet phldrT="[Text]"/>
      <dgm:spPr/>
      <dgm:t>
        <a:bodyPr/>
        <a:lstStyle/>
        <a:p>
          <a:r>
            <a:rPr lang="en-US" smtClean="0">
              <a:latin typeface="Verdana" pitchFamily="34" charset="0"/>
              <a:ea typeface="Verdana" pitchFamily="34" charset="0"/>
              <a:cs typeface="Verdana" pitchFamily="34" charset="0"/>
            </a:rPr>
            <a:t>Auditor’s Comment: </a:t>
          </a:r>
          <a:r>
            <a:rPr lang="en-IN" smtClean="0">
              <a:effectLst/>
              <a:latin typeface="Verdana" pitchFamily="34" charset="0"/>
              <a:ea typeface="Verdana" pitchFamily="34" charset="0"/>
              <a:cs typeface="Verdana" pitchFamily="34" charset="0"/>
            </a:rPr>
            <a:t>   Descriptive questions should be kept as minimal as possible and numerical or problems should be asked by providing more applied/ real life examples.</a:t>
          </a:r>
          <a:endParaRPr lang="en-IN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3DE29C23-3DEA-47B3-A5C9-9F6AB7855113}" type="parTrans" cxnId="{C202AC05-64EC-44C6-BF03-05DD099C8592}">
      <dgm:prSet/>
      <dgm:spPr/>
      <dgm:t>
        <a:bodyPr/>
        <a:lstStyle/>
        <a:p>
          <a:endParaRPr lang="en-US"/>
        </a:p>
      </dgm:t>
    </dgm:pt>
    <dgm:pt modelId="{B0173B13-9130-4193-AAB6-DAA88EEABB85}" type="sibTrans" cxnId="{C202AC05-64EC-44C6-BF03-05DD099C8592}">
      <dgm:prSet/>
      <dgm:spPr/>
      <dgm:t>
        <a:bodyPr/>
        <a:lstStyle/>
        <a:p>
          <a:endParaRPr lang="en-US"/>
        </a:p>
      </dgm:t>
    </dgm:pt>
    <dgm:pt modelId="{6F8241C5-448D-4D14-A722-FE699FC77F87}">
      <dgm:prSet phldrT="[Text]"/>
      <dgm:spPr/>
      <dgm:t>
        <a:bodyPr/>
        <a:lstStyle/>
        <a:p>
          <a:r>
            <a:rPr lang="en-IN" dirty="0" smtClean="0">
              <a:latin typeface="Verdana" pitchFamily="34" charset="0"/>
              <a:ea typeface="Verdana" pitchFamily="34" charset="0"/>
              <a:cs typeface="Verdana" pitchFamily="34" charset="0"/>
            </a:rPr>
            <a:t>These comments have been considered while setting question papers in AY 2016-17</a:t>
          </a:r>
          <a:endParaRPr lang="en-IN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6420B00A-BFBA-4CE2-B7EF-1E0EE439A431}" type="parTrans" cxnId="{C47D5050-1C37-4BBE-88A1-CF39FBDE5B2A}">
      <dgm:prSet/>
      <dgm:spPr/>
      <dgm:t>
        <a:bodyPr/>
        <a:lstStyle/>
        <a:p>
          <a:endParaRPr lang="en-US"/>
        </a:p>
      </dgm:t>
    </dgm:pt>
    <dgm:pt modelId="{BCCDECD3-9891-429A-A097-F0972E2AE80A}" type="sibTrans" cxnId="{C47D5050-1C37-4BBE-88A1-CF39FBDE5B2A}">
      <dgm:prSet/>
      <dgm:spPr/>
      <dgm:t>
        <a:bodyPr/>
        <a:lstStyle/>
        <a:p>
          <a:endParaRPr lang="en-US"/>
        </a:p>
      </dgm:t>
    </dgm:pt>
    <dgm:pt modelId="{2B1E6140-083F-45BD-8E50-4B55DCEA2D5B}">
      <dgm:prSet phldrT="[Text]" custT="1"/>
      <dgm:spPr/>
      <dgm:t>
        <a:bodyPr/>
        <a:lstStyle/>
        <a:p>
          <a:r>
            <a:rPr lang="en-US" sz="1400" dirty="0" smtClean="0">
              <a:latin typeface="Verdana" pitchFamily="34" charset="0"/>
              <a:ea typeface="Verdana" pitchFamily="34" charset="0"/>
              <a:cs typeface="Verdana" pitchFamily="34" charset="0"/>
            </a:rPr>
            <a:t>Auditor’s Comment: </a:t>
          </a:r>
          <a:r>
            <a:rPr lang="en-IN" sz="1400" dirty="0" smtClean="0">
              <a:effectLst/>
              <a:latin typeface="Verdana" pitchFamily="34" charset="0"/>
              <a:ea typeface="Verdana" pitchFamily="34" charset="0"/>
              <a:cs typeface="Verdana" pitchFamily="34" charset="0"/>
            </a:rPr>
            <a:t>It is extremely necessary to have good, detailed motivational examples in the beginning.</a:t>
          </a:r>
          <a:endParaRPr lang="en-IN" sz="360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60E4E17E-ADCC-42AC-9AC5-101A082E2605}" type="parTrans" cxnId="{0D87AC0A-6E61-4EEC-A5F3-FFC28F3A98B2}">
      <dgm:prSet/>
      <dgm:spPr/>
    </dgm:pt>
    <dgm:pt modelId="{A0798402-F9E2-4B58-80D8-C0C00A523761}" type="sibTrans" cxnId="{0D87AC0A-6E61-4EEC-A5F3-FFC28F3A98B2}">
      <dgm:prSet/>
      <dgm:spPr/>
    </dgm:pt>
    <dgm:pt modelId="{54F17970-EAE5-49C9-A23D-CE76CD0930D8}">
      <dgm:prSet phldrT="[Text]" custT="1"/>
      <dgm:spPr/>
      <dgm:t>
        <a:bodyPr/>
        <a:lstStyle/>
        <a:p>
          <a:r>
            <a:rPr lang="en-IN" sz="1400" dirty="0" smtClean="0">
              <a:effectLst/>
              <a:latin typeface="Verdana" pitchFamily="34" charset="0"/>
              <a:ea typeface="Verdana" pitchFamily="34" charset="0"/>
              <a:cs typeface="Verdana" pitchFamily="34" charset="0"/>
            </a:rPr>
            <a:t>Action planned: Course Plan now reflects more practical Examples to sufficiently motivate the students</a:t>
          </a:r>
          <a:endParaRPr lang="en-IN" sz="1400" dirty="0" smtClean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endParaRPr lang="en-IN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5C199CDD-27D6-421D-9D18-95172FD7B6C9}" type="parTrans" cxnId="{BE2FD46D-148B-4043-8F26-42388611CBBE}">
      <dgm:prSet/>
      <dgm:spPr/>
    </dgm:pt>
    <dgm:pt modelId="{214C236E-0D61-4CFA-BD6C-0B48D46986E2}" type="sibTrans" cxnId="{BE2FD46D-148B-4043-8F26-42388611CBBE}">
      <dgm:prSet/>
      <dgm:spPr/>
    </dgm:pt>
    <dgm:pt modelId="{27DA959A-AC56-480B-AF9A-D3998E55D334}">
      <dgm:prSet phldrT="[Text]" custT="1"/>
      <dgm:spPr/>
      <dgm:t>
        <a:bodyPr/>
        <a:lstStyle/>
        <a:p>
          <a:r>
            <a:rPr lang="en-IN" sz="14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The next curriculum revision from AY 2017-18 shall address these comments.</a:t>
          </a:r>
          <a:endParaRPr lang="en-IN" sz="140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D50F7673-DE20-4643-B906-DF96EE19A527}" type="parTrans" cxnId="{D9940540-2195-434F-A432-FBFD9F45E46F}">
      <dgm:prSet/>
      <dgm:spPr/>
    </dgm:pt>
    <dgm:pt modelId="{E3D9E8BD-1B9B-4767-8E92-E3CA0420D9FE}" type="sibTrans" cxnId="{D9940540-2195-434F-A432-FBFD9F45E46F}">
      <dgm:prSet/>
      <dgm:spPr/>
    </dgm:pt>
    <dgm:pt modelId="{03193512-E317-4FD1-84DD-7C31454FF2EA}" type="pres">
      <dgm:prSet presAssocID="{B10713F7-174D-4D50-9AE2-10D0CBC0C7A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1A36C2-8330-4345-B6F9-9D709D47CB03}" type="pres">
      <dgm:prSet presAssocID="{D8B7EE08-7415-478A-AE6A-E43F251C9167}" presName="linNode" presStyleCnt="0"/>
      <dgm:spPr/>
    </dgm:pt>
    <dgm:pt modelId="{321E06A8-CA23-4E99-9EE8-ABFC1A9263DF}" type="pres">
      <dgm:prSet presAssocID="{D8B7EE08-7415-478A-AE6A-E43F251C9167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A69D87-B63E-4214-B3B8-BDFA2E861BE4}" type="pres">
      <dgm:prSet presAssocID="{D8B7EE08-7415-478A-AE6A-E43F251C9167}" presName="descendantText" presStyleLbl="alignAccFollowNode1" presStyleIdx="0" presStyleCnt="3" custScaleY="1090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F401DF-6BD9-48C8-A1C2-9116D23C75C0}" type="pres">
      <dgm:prSet presAssocID="{518C5E10-C0E6-4632-B8BA-2906167353D5}" presName="sp" presStyleCnt="0"/>
      <dgm:spPr/>
    </dgm:pt>
    <dgm:pt modelId="{A39BA010-4674-4692-B0FB-DC7F3D7A47A3}" type="pres">
      <dgm:prSet presAssocID="{A4E72DEC-5370-44FB-AD70-AAC9F273D777}" presName="linNode" presStyleCnt="0"/>
      <dgm:spPr/>
    </dgm:pt>
    <dgm:pt modelId="{D7A05AFC-8AC4-4EB2-8079-59AE0EF54844}" type="pres">
      <dgm:prSet presAssocID="{A4E72DEC-5370-44FB-AD70-AAC9F273D777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60F166-AF8B-467D-BCBB-B1E87A5ABCA3}" type="pres">
      <dgm:prSet presAssocID="{A4E72DEC-5370-44FB-AD70-AAC9F273D777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032F1-4CA0-4C46-AA0A-BA710867F8CB}" type="pres">
      <dgm:prSet presAssocID="{88397630-ED14-403B-80A4-DDAFE3FE5BC0}" presName="sp" presStyleCnt="0"/>
      <dgm:spPr/>
    </dgm:pt>
    <dgm:pt modelId="{D2381562-CACA-4BDA-B5E2-8D6562F10F06}" type="pres">
      <dgm:prSet presAssocID="{22A9B4AA-E827-4EEA-8653-E5F5038AB50F}" presName="linNode" presStyleCnt="0"/>
      <dgm:spPr/>
    </dgm:pt>
    <dgm:pt modelId="{3425D237-841F-47F9-B6D0-79809D49EA27}" type="pres">
      <dgm:prSet presAssocID="{22A9B4AA-E827-4EEA-8653-E5F5038AB50F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87190E-7689-4867-9472-1FD878A51BD3}" type="pres">
      <dgm:prSet presAssocID="{22A9B4AA-E827-4EEA-8653-E5F5038AB50F}" presName="descendantText" presStyleLbl="alignAccFollowNode1" presStyleIdx="2" presStyleCnt="3" custScaleY="1172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123993-8D7B-4218-AFC7-FC8D97C59207}" srcId="{22A9B4AA-E827-4EEA-8653-E5F5038AB50F}" destId="{D994E115-EAFB-4E7A-9AFB-6DB52A053762}" srcOrd="0" destOrd="0" parTransId="{B1938CDA-F716-4BEC-8486-DA49E3206D67}" sibTransId="{BB01E842-B076-433B-B535-06C871EC95C3}"/>
    <dgm:cxn modelId="{89B5B5A3-6F4C-4ECD-A195-011A862E41DE}" srcId="{B10713F7-174D-4D50-9AE2-10D0CBC0C7AA}" destId="{22A9B4AA-E827-4EEA-8653-E5F5038AB50F}" srcOrd="2" destOrd="0" parTransId="{68921E8C-A5E8-4611-BDD4-2747811DFA75}" sibTransId="{423FA572-DCC5-4187-953C-5695D934B364}"/>
    <dgm:cxn modelId="{BE2FD46D-148B-4043-8F26-42388611CBBE}" srcId="{D8B7EE08-7415-478A-AE6A-E43F251C9167}" destId="{54F17970-EAE5-49C9-A23D-CE76CD0930D8}" srcOrd="1" destOrd="0" parTransId="{5C199CDD-27D6-421D-9D18-95172FD7B6C9}" sibTransId="{214C236E-0D61-4CFA-BD6C-0B48D46986E2}"/>
    <dgm:cxn modelId="{9EB6B4EB-E347-4F01-8FC6-FC868B8D1196}" type="presOf" srcId="{22A9B4AA-E827-4EEA-8653-E5F5038AB50F}" destId="{3425D237-841F-47F9-B6D0-79809D49EA27}" srcOrd="0" destOrd="0" presId="urn:microsoft.com/office/officeart/2005/8/layout/vList5"/>
    <dgm:cxn modelId="{B20CC6AD-D8FF-4205-9644-5AEB3E22312B}" type="presOf" srcId="{D8B7EE08-7415-478A-AE6A-E43F251C9167}" destId="{321E06A8-CA23-4E99-9EE8-ABFC1A9263DF}" srcOrd="0" destOrd="0" presId="urn:microsoft.com/office/officeart/2005/8/layout/vList5"/>
    <dgm:cxn modelId="{9D33EC03-931A-44FC-AA42-33E5B974E96A}" type="presOf" srcId="{27DA959A-AC56-480B-AF9A-D3998E55D334}" destId="{B887190E-7689-4867-9472-1FD878A51BD3}" srcOrd="0" destOrd="1" presId="urn:microsoft.com/office/officeart/2005/8/layout/vList5"/>
    <dgm:cxn modelId="{C10E7469-80F2-4DF4-9E4D-FF11AB4A9E83}" srcId="{B10713F7-174D-4D50-9AE2-10D0CBC0C7AA}" destId="{A4E72DEC-5370-44FB-AD70-AAC9F273D777}" srcOrd="1" destOrd="0" parTransId="{8E04FF38-E5CA-4838-971A-56AC2F0A5388}" sibTransId="{88397630-ED14-403B-80A4-DDAFE3FE5BC0}"/>
    <dgm:cxn modelId="{61D73180-06FA-47F9-ACDE-D12ECC31831F}" type="presOf" srcId="{6F8241C5-448D-4D14-A722-FE699FC77F87}" destId="{F460F166-AF8B-467D-BCBB-B1E87A5ABCA3}" srcOrd="0" destOrd="1" presId="urn:microsoft.com/office/officeart/2005/8/layout/vList5"/>
    <dgm:cxn modelId="{561C0A56-A558-43B0-A982-1DD314E6E22D}" type="presOf" srcId="{B10713F7-174D-4D50-9AE2-10D0CBC0C7AA}" destId="{03193512-E317-4FD1-84DD-7C31454FF2EA}" srcOrd="0" destOrd="0" presId="urn:microsoft.com/office/officeart/2005/8/layout/vList5"/>
    <dgm:cxn modelId="{D9940540-2195-434F-A432-FBFD9F45E46F}" srcId="{22A9B4AA-E827-4EEA-8653-E5F5038AB50F}" destId="{27DA959A-AC56-480B-AF9A-D3998E55D334}" srcOrd="1" destOrd="0" parTransId="{D50F7673-DE20-4643-B906-DF96EE19A527}" sibTransId="{E3D9E8BD-1B9B-4767-8E92-E3CA0420D9FE}"/>
    <dgm:cxn modelId="{0D87AC0A-6E61-4EEC-A5F3-FFC28F3A98B2}" srcId="{D8B7EE08-7415-478A-AE6A-E43F251C9167}" destId="{2B1E6140-083F-45BD-8E50-4B55DCEA2D5B}" srcOrd="0" destOrd="0" parTransId="{60E4E17E-ADCC-42AC-9AC5-101A082E2605}" sibTransId="{A0798402-F9E2-4B58-80D8-C0C00A523761}"/>
    <dgm:cxn modelId="{C202AC05-64EC-44C6-BF03-05DD099C8592}" srcId="{A4E72DEC-5370-44FB-AD70-AAC9F273D777}" destId="{7E14B306-4FB2-4FE2-908E-C0ABFC5A5FF4}" srcOrd="0" destOrd="0" parTransId="{3DE29C23-3DEA-47B3-A5C9-9F6AB7855113}" sibTransId="{B0173B13-9130-4193-AAB6-DAA88EEABB85}"/>
    <dgm:cxn modelId="{8E331CF9-792D-47CF-AEE5-AAE6D32D1B7D}" type="presOf" srcId="{D994E115-EAFB-4E7A-9AFB-6DB52A053762}" destId="{B887190E-7689-4867-9472-1FD878A51BD3}" srcOrd="0" destOrd="0" presId="urn:microsoft.com/office/officeart/2005/8/layout/vList5"/>
    <dgm:cxn modelId="{0154DAB4-7CCE-4771-B4E1-B0AFA40CF565}" type="presOf" srcId="{A4E72DEC-5370-44FB-AD70-AAC9F273D777}" destId="{D7A05AFC-8AC4-4EB2-8079-59AE0EF54844}" srcOrd="0" destOrd="0" presId="urn:microsoft.com/office/officeart/2005/8/layout/vList5"/>
    <dgm:cxn modelId="{C47D5050-1C37-4BBE-88A1-CF39FBDE5B2A}" srcId="{A4E72DEC-5370-44FB-AD70-AAC9F273D777}" destId="{6F8241C5-448D-4D14-A722-FE699FC77F87}" srcOrd="1" destOrd="0" parTransId="{6420B00A-BFBA-4CE2-B7EF-1E0EE439A431}" sibTransId="{BCCDECD3-9891-429A-A097-F0972E2AE80A}"/>
    <dgm:cxn modelId="{187773FD-03E7-479D-A758-4DAB9087E0A2}" type="presOf" srcId="{2B1E6140-083F-45BD-8E50-4B55DCEA2D5B}" destId="{9FA69D87-B63E-4214-B3B8-BDFA2E861BE4}" srcOrd="0" destOrd="0" presId="urn:microsoft.com/office/officeart/2005/8/layout/vList5"/>
    <dgm:cxn modelId="{70DC165D-E49E-48D6-B71D-A496DDFFE851}" type="presOf" srcId="{7E14B306-4FB2-4FE2-908E-C0ABFC5A5FF4}" destId="{F460F166-AF8B-467D-BCBB-B1E87A5ABCA3}" srcOrd="0" destOrd="0" presId="urn:microsoft.com/office/officeart/2005/8/layout/vList5"/>
    <dgm:cxn modelId="{24E44E48-486E-41DE-B5EA-04036A0985D3}" type="presOf" srcId="{54F17970-EAE5-49C9-A23D-CE76CD0930D8}" destId="{9FA69D87-B63E-4214-B3B8-BDFA2E861BE4}" srcOrd="0" destOrd="1" presId="urn:microsoft.com/office/officeart/2005/8/layout/vList5"/>
    <dgm:cxn modelId="{D55B8F53-E6C9-475F-9E76-C195ADA3A8F4}" srcId="{B10713F7-174D-4D50-9AE2-10D0CBC0C7AA}" destId="{D8B7EE08-7415-478A-AE6A-E43F251C9167}" srcOrd="0" destOrd="0" parTransId="{14DEE026-01B1-4126-9C66-AF35679BEE1B}" sibTransId="{518C5E10-C0E6-4632-B8BA-2906167353D5}"/>
    <dgm:cxn modelId="{3CF816FD-FD4B-419A-A2A8-25622A12CE22}" type="presParOf" srcId="{03193512-E317-4FD1-84DD-7C31454FF2EA}" destId="{B31A36C2-8330-4345-B6F9-9D709D47CB03}" srcOrd="0" destOrd="0" presId="urn:microsoft.com/office/officeart/2005/8/layout/vList5"/>
    <dgm:cxn modelId="{CC692BDB-51C1-4295-B51A-6078C3E39177}" type="presParOf" srcId="{B31A36C2-8330-4345-B6F9-9D709D47CB03}" destId="{321E06A8-CA23-4E99-9EE8-ABFC1A9263DF}" srcOrd="0" destOrd="0" presId="urn:microsoft.com/office/officeart/2005/8/layout/vList5"/>
    <dgm:cxn modelId="{A3F823CD-F7EB-42F1-9BA1-4BC8D26AAFB1}" type="presParOf" srcId="{B31A36C2-8330-4345-B6F9-9D709D47CB03}" destId="{9FA69D87-B63E-4214-B3B8-BDFA2E861BE4}" srcOrd="1" destOrd="0" presId="urn:microsoft.com/office/officeart/2005/8/layout/vList5"/>
    <dgm:cxn modelId="{AC96C772-F521-4EA6-8792-F0D84DB6ED14}" type="presParOf" srcId="{03193512-E317-4FD1-84DD-7C31454FF2EA}" destId="{51F401DF-6BD9-48C8-A1C2-9116D23C75C0}" srcOrd="1" destOrd="0" presId="urn:microsoft.com/office/officeart/2005/8/layout/vList5"/>
    <dgm:cxn modelId="{B997F883-D712-495E-B33A-A03811A9F1EE}" type="presParOf" srcId="{03193512-E317-4FD1-84DD-7C31454FF2EA}" destId="{A39BA010-4674-4692-B0FB-DC7F3D7A47A3}" srcOrd="2" destOrd="0" presId="urn:microsoft.com/office/officeart/2005/8/layout/vList5"/>
    <dgm:cxn modelId="{69830BBE-F4CA-422B-8A68-1AA26AF1F861}" type="presParOf" srcId="{A39BA010-4674-4692-B0FB-DC7F3D7A47A3}" destId="{D7A05AFC-8AC4-4EB2-8079-59AE0EF54844}" srcOrd="0" destOrd="0" presId="urn:microsoft.com/office/officeart/2005/8/layout/vList5"/>
    <dgm:cxn modelId="{4E82B9E0-5B5F-49CC-B9CD-98E4FF02CBC3}" type="presParOf" srcId="{A39BA010-4674-4692-B0FB-DC7F3D7A47A3}" destId="{F460F166-AF8B-467D-BCBB-B1E87A5ABCA3}" srcOrd="1" destOrd="0" presId="urn:microsoft.com/office/officeart/2005/8/layout/vList5"/>
    <dgm:cxn modelId="{0B984047-6F45-4AAC-83C7-9B35640F3C2E}" type="presParOf" srcId="{03193512-E317-4FD1-84DD-7C31454FF2EA}" destId="{229032F1-4CA0-4C46-AA0A-BA710867F8CB}" srcOrd="3" destOrd="0" presId="urn:microsoft.com/office/officeart/2005/8/layout/vList5"/>
    <dgm:cxn modelId="{8337B3B4-6D4A-4B38-A62B-E987DEDE225F}" type="presParOf" srcId="{03193512-E317-4FD1-84DD-7C31454FF2EA}" destId="{D2381562-CACA-4BDA-B5E2-8D6562F10F06}" srcOrd="4" destOrd="0" presId="urn:microsoft.com/office/officeart/2005/8/layout/vList5"/>
    <dgm:cxn modelId="{C7BC049C-705D-4E40-A8A0-3E2EB25B63DD}" type="presParOf" srcId="{D2381562-CACA-4BDA-B5E2-8D6562F10F06}" destId="{3425D237-841F-47F9-B6D0-79809D49EA27}" srcOrd="0" destOrd="0" presId="urn:microsoft.com/office/officeart/2005/8/layout/vList5"/>
    <dgm:cxn modelId="{36699681-2045-4275-BDFC-40F22198C715}" type="presParOf" srcId="{D2381562-CACA-4BDA-B5E2-8D6562F10F06}" destId="{B887190E-7689-4867-9472-1FD878A51BD3}" srcOrd="1" destOrd="0" presId="urn:microsoft.com/office/officeart/2005/8/layout/vList5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7C2CD39-67A5-4558-9F70-183DEDAD701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DF8EB4-A255-48A4-AA58-B0A2B2C0FA71}">
      <dgm:prSet phldrT="[Text]"/>
      <dgm:spPr/>
      <dgm:t>
        <a:bodyPr/>
        <a:lstStyle/>
        <a:p>
          <a:r>
            <a:rPr lang="en-US" b="1" dirty="0" smtClean="0"/>
            <a:t>Admissions</a:t>
          </a:r>
          <a:endParaRPr lang="en-US" b="1" dirty="0"/>
        </a:p>
      </dgm:t>
    </dgm:pt>
    <dgm:pt modelId="{95180679-A72B-4483-B05C-7F8DF9C3FF92}" type="parTrans" cxnId="{63CB03BD-D58B-4FE8-902B-BDCA863792A9}">
      <dgm:prSet/>
      <dgm:spPr/>
      <dgm:t>
        <a:bodyPr/>
        <a:lstStyle/>
        <a:p>
          <a:endParaRPr lang="en-US"/>
        </a:p>
      </dgm:t>
    </dgm:pt>
    <dgm:pt modelId="{6DC2D34E-DCA4-4AFE-A938-901F1B36F483}" type="sibTrans" cxnId="{63CB03BD-D58B-4FE8-902B-BDCA863792A9}">
      <dgm:prSet/>
      <dgm:spPr/>
      <dgm:t>
        <a:bodyPr/>
        <a:lstStyle/>
        <a:p>
          <a:endParaRPr lang="en-US"/>
        </a:p>
      </dgm:t>
    </dgm:pt>
    <dgm:pt modelId="{F87CE759-C54C-459A-8996-F8A956416B27}">
      <dgm:prSet phldrT="[Text]"/>
      <dgm:spPr/>
      <dgm:t>
        <a:bodyPr/>
        <a:lstStyle/>
        <a:p>
          <a:endParaRPr lang="en-US" dirty="0"/>
        </a:p>
      </dgm:t>
    </dgm:pt>
    <dgm:pt modelId="{247C9FAC-81C3-42F0-B659-EA62175750E1}" type="parTrans" cxnId="{6259D99B-AF7D-44B6-B47B-19B02C26349D}">
      <dgm:prSet/>
      <dgm:spPr/>
      <dgm:t>
        <a:bodyPr/>
        <a:lstStyle/>
        <a:p>
          <a:endParaRPr lang="en-US"/>
        </a:p>
      </dgm:t>
    </dgm:pt>
    <dgm:pt modelId="{318FFA54-69E5-4007-9F67-DB344C06B46F}" type="sibTrans" cxnId="{6259D99B-AF7D-44B6-B47B-19B02C26349D}">
      <dgm:prSet/>
      <dgm:spPr/>
      <dgm:t>
        <a:bodyPr/>
        <a:lstStyle/>
        <a:p>
          <a:endParaRPr lang="en-US"/>
        </a:p>
      </dgm:t>
    </dgm:pt>
    <dgm:pt modelId="{DF3F8227-66C7-4D10-9715-F12C2BD72E65}">
      <dgm:prSet phldrT="[Text]"/>
      <dgm:spPr/>
      <dgm:t>
        <a:bodyPr/>
        <a:lstStyle/>
        <a:p>
          <a:r>
            <a:rPr lang="en-US" b="1" dirty="0" smtClean="0"/>
            <a:t>Academic Performance</a:t>
          </a:r>
          <a:endParaRPr lang="en-US" dirty="0"/>
        </a:p>
      </dgm:t>
    </dgm:pt>
    <dgm:pt modelId="{D6B6785C-2672-412F-B96A-341F5913B7D2}" type="parTrans" cxnId="{B81129AE-1AF0-43FE-99AA-DA2927383A26}">
      <dgm:prSet/>
      <dgm:spPr/>
      <dgm:t>
        <a:bodyPr/>
        <a:lstStyle/>
        <a:p>
          <a:endParaRPr lang="en-US"/>
        </a:p>
      </dgm:t>
    </dgm:pt>
    <dgm:pt modelId="{030DBA33-D5C5-4FAA-9EEA-718CB1D289CB}" type="sibTrans" cxnId="{B81129AE-1AF0-43FE-99AA-DA2927383A26}">
      <dgm:prSet/>
      <dgm:spPr/>
      <dgm:t>
        <a:bodyPr/>
        <a:lstStyle/>
        <a:p>
          <a:endParaRPr lang="en-US"/>
        </a:p>
      </dgm:t>
    </dgm:pt>
    <dgm:pt modelId="{22114C31-5B23-4772-BDA6-0B95AEBC9529}">
      <dgm:prSet phldrT="[Text]"/>
      <dgm:spPr/>
      <dgm:t>
        <a:bodyPr/>
        <a:lstStyle/>
        <a:p>
          <a:endParaRPr lang="en-US" dirty="0"/>
        </a:p>
      </dgm:t>
    </dgm:pt>
    <dgm:pt modelId="{F94C5C5C-08E3-40A9-BBFA-4F769C2C06A3}" type="parTrans" cxnId="{ED047346-A466-4B9A-8C12-797AADBCC4C9}">
      <dgm:prSet/>
      <dgm:spPr/>
      <dgm:t>
        <a:bodyPr/>
        <a:lstStyle/>
        <a:p>
          <a:endParaRPr lang="en-US"/>
        </a:p>
      </dgm:t>
    </dgm:pt>
    <dgm:pt modelId="{55A6D50D-7B9A-4673-99D6-C5D79E4BA60E}" type="sibTrans" cxnId="{ED047346-A466-4B9A-8C12-797AADBCC4C9}">
      <dgm:prSet/>
      <dgm:spPr/>
      <dgm:t>
        <a:bodyPr/>
        <a:lstStyle/>
        <a:p>
          <a:endParaRPr lang="en-US"/>
        </a:p>
      </dgm:t>
    </dgm:pt>
    <dgm:pt modelId="{C62B798C-C2E2-4DE9-BD7C-8D61E1D56F2B}">
      <dgm:prSet phldrT="[Text]"/>
      <dgm:spPr/>
      <dgm:t>
        <a:bodyPr/>
        <a:lstStyle/>
        <a:p>
          <a:endParaRPr lang="en-US" dirty="0"/>
        </a:p>
      </dgm:t>
    </dgm:pt>
    <dgm:pt modelId="{5AADB814-CE56-4A6A-9485-CE6E68F24072}" type="parTrans" cxnId="{0946D857-2632-4DC7-8934-67C4CEB27903}">
      <dgm:prSet/>
      <dgm:spPr/>
    </dgm:pt>
    <dgm:pt modelId="{D3760C69-5174-4A13-99ED-4681CD6EAEFF}" type="sibTrans" cxnId="{0946D857-2632-4DC7-8934-67C4CEB27903}">
      <dgm:prSet/>
      <dgm:spPr/>
    </dgm:pt>
    <dgm:pt modelId="{C33FB6A6-580C-4151-8CFA-C9666D071529}">
      <dgm:prSet phldrT="[Text]"/>
      <dgm:spPr/>
      <dgm:t>
        <a:bodyPr/>
        <a:lstStyle/>
        <a:p>
          <a:endParaRPr lang="en-US" dirty="0"/>
        </a:p>
      </dgm:t>
    </dgm:pt>
    <dgm:pt modelId="{8D8CEB52-7EC6-47F6-A1A4-3AB33C9C7F7A}" type="parTrans" cxnId="{0E2D4D15-65D3-49A8-9EBE-1D48B7C94C49}">
      <dgm:prSet/>
      <dgm:spPr/>
    </dgm:pt>
    <dgm:pt modelId="{41E611B6-042A-4BDD-A86B-367B39C066C6}" type="sibTrans" cxnId="{0E2D4D15-65D3-49A8-9EBE-1D48B7C94C49}">
      <dgm:prSet/>
      <dgm:spPr/>
    </dgm:pt>
    <dgm:pt modelId="{2E43ACCD-20F4-4210-B615-B61560307718}">
      <dgm:prSet phldrT="[Text]"/>
      <dgm:spPr/>
      <dgm:t>
        <a:bodyPr/>
        <a:lstStyle/>
        <a:p>
          <a:endParaRPr lang="en-US" dirty="0"/>
        </a:p>
      </dgm:t>
    </dgm:pt>
    <dgm:pt modelId="{62040BF7-C4DE-4DA9-86B2-E2EF88159107}" type="parTrans" cxnId="{21575D60-8BAB-456C-8E0D-25B0F4524F22}">
      <dgm:prSet/>
      <dgm:spPr/>
    </dgm:pt>
    <dgm:pt modelId="{4182A5DA-8E83-40BA-A79B-08CF9C02C8C4}" type="sibTrans" cxnId="{21575D60-8BAB-456C-8E0D-25B0F4524F22}">
      <dgm:prSet/>
      <dgm:spPr/>
    </dgm:pt>
    <dgm:pt modelId="{0F83F7C3-40E1-43C5-B0C3-7A2A64880722}">
      <dgm:prSet phldrT="[Text]"/>
      <dgm:spPr/>
      <dgm:t>
        <a:bodyPr/>
        <a:lstStyle/>
        <a:p>
          <a:endParaRPr lang="en-US" dirty="0"/>
        </a:p>
      </dgm:t>
    </dgm:pt>
    <dgm:pt modelId="{4CBA6B8C-8DD4-46D6-B999-22142327563E}" type="parTrans" cxnId="{795CB336-7A62-4F5E-8760-BB4C2D6912D5}">
      <dgm:prSet/>
      <dgm:spPr/>
    </dgm:pt>
    <dgm:pt modelId="{B7EF5CA9-2851-4282-8CD1-410E8B69D415}" type="sibTrans" cxnId="{795CB336-7A62-4F5E-8760-BB4C2D6912D5}">
      <dgm:prSet/>
      <dgm:spPr/>
    </dgm:pt>
    <dgm:pt modelId="{08D23F6B-975A-44E1-B402-14C772C33E6E}">
      <dgm:prSet phldrT="[Text]"/>
      <dgm:spPr/>
      <dgm:t>
        <a:bodyPr/>
        <a:lstStyle/>
        <a:p>
          <a:endParaRPr lang="en-US" dirty="0"/>
        </a:p>
      </dgm:t>
    </dgm:pt>
    <dgm:pt modelId="{758E3423-61AC-4278-AADA-A075AAE58901}" type="parTrans" cxnId="{577B22DB-BF55-4F20-B6C7-FAA9E574D358}">
      <dgm:prSet/>
      <dgm:spPr/>
    </dgm:pt>
    <dgm:pt modelId="{19C1B48F-A1CE-4122-A584-7472EEE47FC1}" type="sibTrans" cxnId="{577B22DB-BF55-4F20-B6C7-FAA9E574D358}">
      <dgm:prSet/>
      <dgm:spPr/>
    </dgm:pt>
    <dgm:pt modelId="{7611377E-3CDF-4E59-8706-C6997F26A612}">
      <dgm:prSet phldrT="[Text]"/>
      <dgm:spPr/>
      <dgm:t>
        <a:bodyPr/>
        <a:lstStyle/>
        <a:p>
          <a:endParaRPr lang="en-US" dirty="0"/>
        </a:p>
      </dgm:t>
    </dgm:pt>
    <dgm:pt modelId="{E40A73CE-561F-418D-BCDE-34958B00FD40}" type="parTrans" cxnId="{A16247BB-4829-451F-BD84-24268B2B4BF6}">
      <dgm:prSet/>
      <dgm:spPr/>
    </dgm:pt>
    <dgm:pt modelId="{00AF46F3-3E36-4FF5-A528-513878A7AF49}" type="sibTrans" cxnId="{A16247BB-4829-451F-BD84-24268B2B4BF6}">
      <dgm:prSet/>
      <dgm:spPr/>
    </dgm:pt>
    <dgm:pt modelId="{513CA3BF-34BF-45F8-816A-2D6D2E057A09}">
      <dgm:prSet phldrT="[Text]"/>
      <dgm:spPr/>
      <dgm:t>
        <a:bodyPr/>
        <a:lstStyle/>
        <a:p>
          <a:endParaRPr lang="en-US" dirty="0"/>
        </a:p>
      </dgm:t>
    </dgm:pt>
    <dgm:pt modelId="{672C7336-61E3-4CBC-8EE7-BCE1E97FE45B}" type="parTrans" cxnId="{5683564E-37CC-440F-ACED-919204E64208}">
      <dgm:prSet/>
      <dgm:spPr/>
    </dgm:pt>
    <dgm:pt modelId="{C88CD21C-C723-4A17-9DB2-FFD91A4E2503}" type="sibTrans" cxnId="{5683564E-37CC-440F-ACED-919204E64208}">
      <dgm:prSet/>
      <dgm:spPr/>
    </dgm:pt>
    <dgm:pt modelId="{DE238BAE-7DD6-4F5A-94F3-D986B5A679FE}">
      <dgm:prSet phldrT="[Text]"/>
      <dgm:spPr/>
      <dgm:t>
        <a:bodyPr/>
        <a:lstStyle/>
        <a:p>
          <a:endParaRPr lang="en-US" dirty="0"/>
        </a:p>
      </dgm:t>
    </dgm:pt>
    <dgm:pt modelId="{BEBC51FF-349C-4226-8F21-7BC82EB62941}" type="parTrans" cxnId="{8CDEB029-4396-4E6C-A6EB-241FD9A6AE4B}">
      <dgm:prSet/>
      <dgm:spPr/>
    </dgm:pt>
    <dgm:pt modelId="{A081CD1D-6B6E-4AF7-8330-86BEE3577763}" type="sibTrans" cxnId="{8CDEB029-4396-4E6C-A6EB-241FD9A6AE4B}">
      <dgm:prSet/>
      <dgm:spPr/>
    </dgm:pt>
    <dgm:pt modelId="{B2848A46-0B1E-4310-A078-287CA542405F}">
      <dgm:prSet phldrT="[Text]"/>
      <dgm:spPr/>
      <dgm:t>
        <a:bodyPr/>
        <a:lstStyle/>
        <a:p>
          <a:endParaRPr lang="en-US" dirty="0"/>
        </a:p>
      </dgm:t>
    </dgm:pt>
    <dgm:pt modelId="{1736D949-863A-4654-B14B-863697D04F70}" type="parTrans" cxnId="{5FF9F03C-2C62-4431-B949-05DFB62EE979}">
      <dgm:prSet/>
      <dgm:spPr/>
    </dgm:pt>
    <dgm:pt modelId="{98BC73D7-ABBE-4A5F-9A2A-A9224C8A0A38}" type="sibTrans" cxnId="{5FF9F03C-2C62-4431-B949-05DFB62EE979}">
      <dgm:prSet/>
      <dgm:spPr/>
    </dgm:pt>
    <dgm:pt modelId="{5E1A3FE0-458A-4257-961E-F0AA2B4E7097}" type="pres">
      <dgm:prSet presAssocID="{F7C2CD39-67A5-4558-9F70-183DEDAD701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FE31EF-9092-466B-A589-5AE3A2BDCC2C}" type="pres">
      <dgm:prSet presAssocID="{0DDF8EB4-A255-48A4-AA58-B0A2B2C0FA71}" presName="composite" presStyleCnt="0"/>
      <dgm:spPr/>
    </dgm:pt>
    <dgm:pt modelId="{2E155E57-27D2-4C58-9723-637C05882ACC}" type="pres">
      <dgm:prSet presAssocID="{0DDF8EB4-A255-48A4-AA58-B0A2B2C0FA71}" presName="parTx" presStyleLbl="alignNode1" presStyleIdx="0" presStyleCnt="2" custLinFactNeighborX="7925" custLinFactNeighborY="55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B6F956-AE2E-4C58-AFCC-0AFE4463D513}" type="pres">
      <dgm:prSet presAssocID="{0DDF8EB4-A255-48A4-AA58-B0A2B2C0FA71}" presName="desTx" presStyleLbl="alignAccFollowNode1" presStyleIdx="0" presStyleCnt="2" custLinFactNeighborX="7925" custLinFactNeighborY="16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8F75BE-70B4-4626-9DBA-0BAC16F6959F}" type="pres">
      <dgm:prSet presAssocID="{6DC2D34E-DCA4-4AFE-A938-901F1B36F483}" presName="space" presStyleCnt="0"/>
      <dgm:spPr/>
    </dgm:pt>
    <dgm:pt modelId="{945F19BE-C45B-4EC5-80F7-3191C14082C1}" type="pres">
      <dgm:prSet presAssocID="{DF3F8227-66C7-4D10-9715-F12C2BD72E65}" presName="composite" presStyleCnt="0"/>
      <dgm:spPr/>
    </dgm:pt>
    <dgm:pt modelId="{A2A0CA4D-52B7-48A9-985B-FC2953C38E3D}" type="pres">
      <dgm:prSet presAssocID="{DF3F8227-66C7-4D10-9715-F12C2BD72E6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9FACDB-138E-472D-B45A-B0490184B09F}" type="pres">
      <dgm:prSet presAssocID="{DF3F8227-66C7-4D10-9715-F12C2BD72E65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047346-A466-4B9A-8C12-797AADBCC4C9}" srcId="{DF3F8227-66C7-4D10-9715-F12C2BD72E65}" destId="{22114C31-5B23-4772-BDA6-0B95AEBC9529}" srcOrd="9" destOrd="0" parTransId="{F94C5C5C-08E3-40A9-BBFA-4F769C2C06A3}" sibTransId="{55A6D50D-7B9A-4673-99D6-C5D79E4BA60E}"/>
    <dgm:cxn modelId="{CE949254-1749-4623-A820-C2EBAF6144ED}" type="presOf" srcId="{08D23F6B-975A-44E1-B402-14C772C33E6E}" destId="{049FACDB-138E-472D-B45A-B0490184B09F}" srcOrd="0" destOrd="4" presId="urn:microsoft.com/office/officeart/2005/8/layout/hList1"/>
    <dgm:cxn modelId="{8CDEB029-4396-4E6C-A6EB-241FD9A6AE4B}" srcId="{DF3F8227-66C7-4D10-9715-F12C2BD72E65}" destId="{DE238BAE-7DD6-4F5A-94F3-D986B5A679FE}" srcOrd="7" destOrd="0" parTransId="{BEBC51FF-349C-4226-8F21-7BC82EB62941}" sibTransId="{A081CD1D-6B6E-4AF7-8330-86BEE3577763}"/>
    <dgm:cxn modelId="{6259D99B-AF7D-44B6-B47B-19B02C26349D}" srcId="{0DDF8EB4-A255-48A4-AA58-B0A2B2C0FA71}" destId="{F87CE759-C54C-459A-8996-F8A956416B27}" srcOrd="0" destOrd="0" parTransId="{247C9FAC-81C3-42F0-B659-EA62175750E1}" sibTransId="{318FFA54-69E5-4007-9F67-DB344C06B46F}"/>
    <dgm:cxn modelId="{913FD8FA-A3E5-40A8-AAE5-435D993ADAE8}" type="presOf" srcId="{F7C2CD39-67A5-4558-9F70-183DEDAD701F}" destId="{5E1A3FE0-458A-4257-961E-F0AA2B4E7097}" srcOrd="0" destOrd="0" presId="urn:microsoft.com/office/officeart/2005/8/layout/hList1"/>
    <dgm:cxn modelId="{0946D857-2632-4DC7-8934-67C4CEB27903}" srcId="{DF3F8227-66C7-4D10-9715-F12C2BD72E65}" destId="{C62B798C-C2E2-4DE9-BD7C-8D61E1D56F2B}" srcOrd="0" destOrd="0" parTransId="{5AADB814-CE56-4A6A-9485-CE6E68F24072}" sibTransId="{D3760C69-5174-4A13-99ED-4681CD6EAEFF}"/>
    <dgm:cxn modelId="{21575D60-8BAB-456C-8E0D-25B0F4524F22}" srcId="{DF3F8227-66C7-4D10-9715-F12C2BD72E65}" destId="{2E43ACCD-20F4-4210-B615-B61560307718}" srcOrd="2" destOrd="0" parTransId="{62040BF7-C4DE-4DA9-86B2-E2EF88159107}" sibTransId="{4182A5DA-8E83-40BA-A79B-08CF9C02C8C4}"/>
    <dgm:cxn modelId="{63CB03BD-D58B-4FE8-902B-BDCA863792A9}" srcId="{F7C2CD39-67A5-4558-9F70-183DEDAD701F}" destId="{0DDF8EB4-A255-48A4-AA58-B0A2B2C0FA71}" srcOrd="0" destOrd="0" parTransId="{95180679-A72B-4483-B05C-7F8DF9C3FF92}" sibTransId="{6DC2D34E-DCA4-4AFE-A938-901F1B36F483}"/>
    <dgm:cxn modelId="{AECC7AC9-3A50-44AC-9B16-172EAF214453}" type="presOf" srcId="{DE238BAE-7DD6-4F5A-94F3-D986B5A679FE}" destId="{049FACDB-138E-472D-B45A-B0490184B09F}" srcOrd="0" destOrd="7" presId="urn:microsoft.com/office/officeart/2005/8/layout/hList1"/>
    <dgm:cxn modelId="{8E19A53E-7E36-4575-A8DC-AF4A5E7F0E59}" type="presOf" srcId="{0F83F7C3-40E1-43C5-B0C3-7A2A64880722}" destId="{049FACDB-138E-472D-B45A-B0490184B09F}" srcOrd="0" destOrd="3" presId="urn:microsoft.com/office/officeart/2005/8/layout/hList1"/>
    <dgm:cxn modelId="{9C9A330B-82EB-42CA-9FA9-3D5B4A4E4039}" type="presOf" srcId="{C33FB6A6-580C-4151-8CFA-C9666D071529}" destId="{049FACDB-138E-472D-B45A-B0490184B09F}" srcOrd="0" destOrd="1" presId="urn:microsoft.com/office/officeart/2005/8/layout/hList1"/>
    <dgm:cxn modelId="{EF2187E9-671C-4FA2-BF89-79A368ED508F}" type="presOf" srcId="{C62B798C-C2E2-4DE9-BD7C-8D61E1D56F2B}" destId="{049FACDB-138E-472D-B45A-B0490184B09F}" srcOrd="0" destOrd="0" presId="urn:microsoft.com/office/officeart/2005/8/layout/hList1"/>
    <dgm:cxn modelId="{5FF9F03C-2C62-4431-B949-05DFB62EE979}" srcId="{DF3F8227-66C7-4D10-9715-F12C2BD72E65}" destId="{B2848A46-0B1E-4310-A078-287CA542405F}" srcOrd="8" destOrd="0" parTransId="{1736D949-863A-4654-B14B-863697D04F70}" sibTransId="{98BC73D7-ABBE-4A5F-9A2A-A9224C8A0A38}"/>
    <dgm:cxn modelId="{E5C876E0-88DB-493E-8333-C3CBBB5265F2}" type="presOf" srcId="{F87CE759-C54C-459A-8996-F8A956416B27}" destId="{3EB6F956-AE2E-4C58-AFCC-0AFE4463D513}" srcOrd="0" destOrd="0" presId="urn:microsoft.com/office/officeart/2005/8/layout/hList1"/>
    <dgm:cxn modelId="{0E2D4D15-65D3-49A8-9EBE-1D48B7C94C49}" srcId="{DF3F8227-66C7-4D10-9715-F12C2BD72E65}" destId="{C33FB6A6-580C-4151-8CFA-C9666D071529}" srcOrd="1" destOrd="0" parTransId="{8D8CEB52-7EC6-47F6-A1A4-3AB33C9C7F7A}" sibTransId="{41E611B6-042A-4BDD-A86B-367B39C066C6}"/>
    <dgm:cxn modelId="{B81129AE-1AF0-43FE-99AA-DA2927383A26}" srcId="{F7C2CD39-67A5-4558-9F70-183DEDAD701F}" destId="{DF3F8227-66C7-4D10-9715-F12C2BD72E65}" srcOrd="1" destOrd="0" parTransId="{D6B6785C-2672-412F-B96A-341F5913B7D2}" sibTransId="{030DBA33-D5C5-4FAA-9EEA-718CB1D289CB}"/>
    <dgm:cxn modelId="{52A8AF55-1FEB-4586-85CA-5EB41A68EFF8}" type="presOf" srcId="{B2848A46-0B1E-4310-A078-287CA542405F}" destId="{049FACDB-138E-472D-B45A-B0490184B09F}" srcOrd="0" destOrd="8" presId="urn:microsoft.com/office/officeart/2005/8/layout/hList1"/>
    <dgm:cxn modelId="{C0485D88-454D-4136-84E8-A97288677D98}" type="presOf" srcId="{0DDF8EB4-A255-48A4-AA58-B0A2B2C0FA71}" destId="{2E155E57-27D2-4C58-9723-637C05882ACC}" srcOrd="0" destOrd="0" presId="urn:microsoft.com/office/officeart/2005/8/layout/hList1"/>
    <dgm:cxn modelId="{115D280F-6173-4FD7-9F7B-BD42BAFACBFE}" type="presOf" srcId="{7611377E-3CDF-4E59-8706-C6997F26A612}" destId="{049FACDB-138E-472D-B45A-B0490184B09F}" srcOrd="0" destOrd="5" presId="urn:microsoft.com/office/officeart/2005/8/layout/hList1"/>
    <dgm:cxn modelId="{795CB336-7A62-4F5E-8760-BB4C2D6912D5}" srcId="{DF3F8227-66C7-4D10-9715-F12C2BD72E65}" destId="{0F83F7C3-40E1-43C5-B0C3-7A2A64880722}" srcOrd="3" destOrd="0" parTransId="{4CBA6B8C-8DD4-46D6-B999-22142327563E}" sibTransId="{B7EF5CA9-2851-4282-8CD1-410E8B69D415}"/>
    <dgm:cxn modelId="{577B22DB-BF55-4F20-B6C7-FAA9E574D358}" srcId="{DF3F8227-66C7-4D10-9715-F12C2BD72E65}" destId="{08D23F6B-975A-44E1-B402-14C772C33E6E}" srcOrd="4" destOrd="0" parTransId="{758E3423-61AC-4278-AADA-A075AAE58901}" sibTransId="{19C1B48F-A1CE-4122-A584-7472EEE47FC1}"/>
    <dgm:cxn modelId="{A16247BB-4829-451F-BD84-24268B2B4BF6}" srcId="{DF3F8227-66C7-4D10-9715-F12C2BD72E65}" destId="{7611377E-3CDF-4E59-8706-C6997F26A612}" srcOrd="5" destOrd="0" parTransId="{E40A73CE-561F-418D-BCDE-34958B00FD40}" sibTransId="{00AF46F3-3E36-4FF5-A528-513878A7AF49}"/>
    <dgm:cxn modelId="{BD9B76D4-B5A1-490C-AC48-51E216D8A2A6}" type="presOf" srcId="{513CA3BF-34BF-45F8-816A-2D6D2E057A09}" destId="{049FACDB-138E-472D-B45A-B0490184B09F}" srcOrd="0" destOrd="6" presId="urn:microsoft.com/office/officeart/2005/8/layout/hList1"/>
    <dgm:cxn modelId="{FB6DFAF6-833B-4D98-B7A1-E89E238EB43B}" type="presOf" srcId="{22114C31-5B23-4772-BDA6-0B95AEBC9529}" destId="{049FACDB-138E-472D-B45A-B0490184B09F}" srcOrd="0" destOrd="9" presId="urn:microsoft.com/office/officeart/2005/8/layout/hList1"/>
    <dgm:cxn modelId="{C674C073-8CA5-4CCA-BB74-70C0B7F61219}" type="presOf" srcId="{2E43ACCD-20F4-4210-B615-B61560307718}" destId="{049FACDB-138E-472D-B45A-B0490184B09F}" srcOrd="0" destOrd="2" presId="urn:microsoft.com/office/officeart/2005/8/layout/hList1"/>
    <dgm:cxn modelId="{091F20CD-E6E4-422A-9F48-DF3BE521C496}" type="presOf" srcId="{DF3F8227-66C7-4D10-9715-F12C2BD72E65}" destId="{A2A0CA4D-52B7-48A9-985B-FC2953C38E3D}" srcOrd="0" destOrd="0" presId="urn:microsoft.com/office/officeart/2005/8/layout/hList1"/>
    <dgm:cxn modelId="{5683564E-37CC-440F-ACED-919204E64208}" srcId="{DF3F8227-66C7-4D10-9715-F12C2BD72E65}" destId="{513CA3BF-34BF-45F8-816A-2D6D2E057A09}" srcOrd="6" destOrd="0" parTransId="{672C7336-61E3-4CBC-8EE7-BCE1E97FE45B}" sibTransId="{C88CD21C-C723-4A17-9DB2-FFD91A4E2503}"/>
    <dgm:cxn modelId="{8AF2EE0A-6791-48FD-A907-DE097DA07696}" type="presParOf" srcId="{5E1A3FE0-458A-4257-961E-F0AA2B4E7097}" destId="{DBFE31EF-9092-466B-A589-5AE3A2BDCC2C}" srcOrd="0" destOrd="0" presId="urn:microsoft.com/office/officeart/2005/8/layout/hList1"/>
    <dgm:cxn modelId="{BFCD9802-9266-4CCE-BE37-15BF6944DA89}" type="presParOf" srcId="{DBFE31EF-9092-466B-A589-5AE3A2BDCC2C}" destId="{2E155E57-27D2-4C58-9723-637C05882ACC}" srcOrd="0" destOrd="0" presId="urn:microsoft.com/office/officeart/2005/8/layout/hList1"/>
    <dgm:cxn modelId="{FB2F7DF0-F445-483E-93E1-0D43E4014F15}" type="presParOf" srcId="{DBFE31EF-9092-466B-A589-5AE3A2BDCC2C}" destId="{3EB6F956-AE2E-4C58-AFCC-0AFE4463D513}" srcOrd="1" destOrd="0" presId="urn:microsoft.com/office/officeart/2005/8/layout/hList1"/>
    <dgm:cxn modelId="{271766F4-17BB-43DB-855A-3A2D99545A5C}" type="presParOf" srcId="{5E1A3FE0-458A-4257-961E-F0AA2B4E7097}" destId="{068F75BE-70B4-4626-9DBA-0BAC16F6959F}" srcOrd="1" destOrd="0" presId="urn:microsoft.com/office/officeart/2005/8/layout/hList1"/>
    <dgm:cxn modelId="{723683B5-8D06-4A2D-8E5C-FAE2257D61A2}" type="presParOf" srcId="{5E1A3FE0-458A-4257-961E-F0AA2B4E7097}" destId="{945F19BE-C45B-4EC5-80F7-3191C14082C1}" srcOrd="2" destOrd="0" presId="urn:microsoft.com/office/officeart/2005/8/layout/hList1"/>
    <dgm:cxn modelId="{D32EC574-4AA3-4795-9A95-E36CA86909D0}" type="presParOf" srcId="{945F19BE-C45B-4EC5-80F7-3191C14082C1}" destId="{A2A0CA4D-52B7-48A9-985B-FC2953C38E3D}" srcOrd="0" destOrd="0" presId="urn:microsoft.com/office/officeart/2005/8/layout/hList1"/>
    <dgm:cxn modelId="{E7FD4747-B892-4D53-AEAE-0A418A07B661}" type="presParOf" srcId="{945F19BE-C45B-4EC5-80F7-3191C14082C1}" destId="{049FACDB-138E-472D-B45A-B0490184B09F}" srcOrd="1" destOrd="0" presId="urn:microsoft.com/office/officeart/2005/8/layout/hList1"/>
  </dgm:cxnLst>
  <dgm:bg/>
  <dgm:whole/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431E81E-F498-4895-9BF7-C2CB57BEA3C9}" type="doc">
      <dgm:prSet loTypeId="urn:microsoft.com/office/officeart/2005/8/layout/vList4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E802C25-C739-433E-B3AB-0BCCBD9C9D91}">
      <dgm:prSet phldrT="[Text]"/>
      <dgm:spPr/>
      <dgm:t>
        <a:bodyPr/>
        <a:lstStyle/>
        <a:p>
          <a:r>
            <a:rPr lang="en-US" dirty="0"/>
            <a:t>Prof Ganesh </a:t>
          </a:r>
          <a:r>
            <a:rPr lang="en-US" dirty="0" err="1"/>
            <a:t>Ramakrishnan</a:t>
          </a:r>
          <a:r>
            <a:rPr lang="en-US" dirty="0"/>
            <a:t>,  IIT Bombay</a:t>
          </a:r>
          <a:endParaRPr lang="en-IN" dirty="0"/>
        </a:p>
      </dgm:t>
    </dgm:pt>
    <dgm:pt modelId="{15D58F8E-201C-4FE7-AA14-1CB1562BF06D}" type="parTrans" cxnId="{7BB5BA43-274B-42F9-A994-986DBF19F30A}">
      <dgm:prSet/>
      <dgm:spPr/>
      <dgm:t>
        <a:bodyPr/>
        <a:lstStyle/>
        <a:p>
          <a:endParaRPr lang="en-IN"/>
        </a:p>
      </dgm:t>
    </dgm:pt>
    <dgm:pt modelId="{8010C53F-FC6B-4709-9BA3-1DC5282E13B6}" type="sibTrans" cxnId="{7BB5BA43-274B-42F9-A994-986DBF19F30A}">
      <dgm:prSet/>
      <dgm:spPr/>
      <dgm:t>
        <a:bodyPr/>
        <a:lstStyle/>
        <a:p>
          <a:endParaRPr lang="en-IN"/>
        </a:p>
      </dgm:t>
    </dgm:pt>
    <dgm:pt modelId="{59D147B7-7D3B-45A2-A12F-557688E98EA6}">
      <dgm:prSet phldrT="[Text]"/>
      <dgm:spPr/>
      <dgm:t>
        <a:bodyPr/>
        <a:lstStyle/>
        <a:p>
          <a:r>
            <a:rPr lang="en-US" dirty="0"/>
            <a:t>WEB MINING and Information Extraction</a:t>
          </a:r>
          <a:endParaRPr lang="en-IN" dirty="0"/>
        </a:p>
      </dgm:t>
    </dgm:pt>
    <dgm:pt modelId="{8452401F-E85D-4776-8D0F-5D14A824AC92}" type="parTrans" cxnId="{819DE969-DBCF-4D0E-87FF-209B0F7D0BDA}">
      <dgm:prSet/>
      <dgm:spPr/>
      <dgm:t>
        <a:bodyPr/>
        <a:lstStyle/>
        <a:p>
          <a:endParaRPr lang="en-IN"/>
        </a:p>
      </dgm:t>
    </dgm:pt>
    <dgm:pt modelId="{5DF8AAD9-6350-49C8-AC20-F718C2A674F9}" type="sibTrans" cxnId="{819DE969-DBCF-4D0E-87FF-209B0F7D0BDA}">
      <dgm:prSet/>
      <dgm:spPr/>
      <dgm:t>
        <a:bodyPr/>
        <a:lstStyle/>
        <a:p>
          <a:endParaRPr lang="en-IN"/>
        </a:p>
      </dgm:t>
    </dgm:pt>
    <dgm:pt modelId="{6278542C-8C1B-48B4-8913-A09664D01E80}">
      <dgm:prSet phldrT="[Text]"/>
      <dgm:spPr/>
      <dgm:t>
        <a:bodyPr/>
        <a:lstStyle/>
        <a:p>
          <a:r>
            <a:rPr lang="en-US" dirty="0"/>
            <a:t>8-8-13</a:t>
          </a:r>
          <a:endParaRPr lang="en-IN" dirty="0"/>
        </a:p>
      </dgm:t>
    </dgm:pt>
    <dgm:pt modelId="{56531C55-B34C-4DB8-A349-40E7A0DA0819}" type="parTrans" cxnId="{CA1A418B-90E9-4800-A91F-91F3F9E0DF87}">
      <dgm:prSet/>
      <dgm:spPr/>
      <dgm:t>
        <a:bodyPr/>
        <a:lstStyle/>
        <a:p>
          <a:endParaRPr lang="en-IN"/>
        </a:p>
      </dgm:t>
    </dgm:pt>
    <dgm:pt modelId="{04EB1BC7-FDF8-45A3-B81F-EBAF3E506F43}" type="sibTrans" cxnId="{CA1A418B-90E9-4800-A91F-91F3F9E0DF87}">
      <dgm:prSet/>
      <dgm:spPr/>
      <dgm:t>
        <a:bodyPr/>
        <a:lstStyle/>
        <a:p>
          <a:endParaRPr lang="en-IN"/>
        </a:p>
      </dgm:t>
    </dgm:pt>
    <dgm:pt modelId="{344D6793-BE11-4998-8123-BE29835EFBC3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err="1"/>
            <a:t>Kanika</a:t>
          </a:r>
          <a:r>
            <a:rPr lang="en-US" dirty="0"/>
            <a:t> </a:t>
          </a:r>
          <a:r>
            <a:rPr lang="en-US" dirty="0" err="1"/>
            <a:t>Nema</a:t>
          </a:r>
          <a:r>
            <a:rPr lang="en-US" dirty="0"/>
            <a:t>, VMware</a:t>
          </a:r>
          <a:endParaRPr lang="en-IN" dirty="0"/>
        </a:p>
      </dgm:t>
    </dgm:pt>
    <dgm:pt modelId="{97133550-4670-49B9-A93B-6872B9C654DA}" type="parTrans" cxnId="{CD540EED-A900-4DD9-8F4A-8325CED115A6}">
      <dgm:prSet/>
      <dgm:spPr/>
      <dgm:t>
        <a:bodyPr/>
        <a:lstStyle/>
        <a:p>
          <a:endParaRPr lang="en-IN"/>
        </a:p>
      </dgm:t>
    </dgm:pt>
    <dgm:pt modelId="{8292C566-2616-4D8C-B3DC-5C47372DD5D2}" type="sibTrans" cxnId="{CD540EED-A900-4DD9-8F4A-8325CED115A6}">
      <dgm:prSet/>
      <dgm:spPr/>
      <dgm:t>
        <a:bodyPr/>
        <a:lstStyle/>
        <a:p>
          <a:endParaRPr lang="en-IN"/>
        </a:p>
      </dgm:t>
    </dgm:pt>
    <dgm:pt modelId="{B9EB74F5-58C8-452F-BF7B-A10B1CE52BDD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Server Virtualization</a:t>
          </a:r>
          <a:endParaRPr lang="en-IN" dirty="0"/>
        </a:p>
      </dgm:t>
    </dgm:pt>
    <dgm:pt modelId="{DB032F90-F245-4010-8B65-3B9EEF47E1E9}" type="parTrans" cxnId="{9A8B3BBC-EE8C-439A-8AFA-A618F7660CE9}">
      <dgm:prSet/>
      <dgm:spPr/>
      <dgm:t>
        <a:bodyPr/>
        <a:lstStyle/>
        <a:p>
          <a:endParaRPr lang="en-IN"/>
        </a:p>
      </dgm:t>
    </dgm:pt>
    <dgm:pt modelId="{F5692EC7-248B-47FE-B8C1-46F8FB7CB9CA}" type="sibTrans" cxnId="{9A8B3BBC-EE8C-439A-8AFA-A618F7660CE9}">
      <dgm:prSet/>
      <dgm:spPr/>
      <dgm:t>
        <a:bodyPr/>
        <a:lstStyle/>
        <a:p>
          <a:endParaRPr lang="en-IN"/>
        </a:p>
      </dgm:t>
    </dgm:pt>
    <dgm:pt modelId="{72969EDA-78D3-4FEB-B191-EBD50A095F1D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25-9-13</a:t>
          </a:r>
          <a:endParaRPr lang="en-IN" dirty="0"/>
        </a:p>
      </dgm:t>
    </dgm:pt>
    <dgm:pt modelId="{3A0794A7-03BC-4A96-85BC-403D559CA4F2}" type="parTrans" cxnId="{EE7671FA-E3BB-4A3B-8A15-511E1AA1CD0C}">
      <dgm:prSet/>
      <dgm:spPr/>
      <dgm:t>
        <a:bodyPr/>
        <a:lstStyle/>
        <a:p>
          <a:endParaRPr lang="en-IN"/>
        </a:p>
      </dgm:t>
    </dgm:pt>
    <dgm:pt modelId="{F2247A76-C644-4D9F-980A-4CA507CF630C}" type="sibTrans" cxnId="{EE7671FA-E3BB-4A3B-8A15-511E1AA1CD0C}">
      <dgm:prSet/>
      <dgm:spPr/>
      <dgm:t>
        <a:bodyPr/>
        <a:lstStyle/>
        <a:p>
          <a:endParaRPr lang="en-IN"/>
        </a:p>
      </dgm:t>
    </dgm:pt>
    <dgm:pt modelId="{F92D5233-9939-46F5-9258-177F658EA22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Mr. </a:t>
          </a:r>
          <a:r>
            <a:rPr lang="en-US" dirty="0" err="1"/>
            <a:t>Amol</a:t>
          </a:r>
          <a:r>
            <a:rPr lang="en-US" dirty="0"/>
            <a:t> </a:t>
          </a:r>
          <a:r>
            <a:rPr lang="en-US" dirty="0" err="1"/>
            <a:t>Solanki</a:t>
          </a:r>
          <a:r>
            <a:rPr lang="en-US" dirty="0"/>
            <a:t>,</a:t>
          </a:r>
          <a:r>
            <a:rPr lang="en-US" i="1" dirty="0"/>
            <a:t> </a:t>
          </a:r>
          <a:r>
            <a:rPr lang="en-US" i="1" dirty="0" err="1"/>
            <a:t>Synechron</a:t>
          </a:r>
          <a:r>
            <a:rPr lang="en-US" dirty="0"/>
            <a:t> Technology</a:t>
          </a:r>
          <a:endParaRPr lang="en-IN" dirty="0"/>
        </a:p>
      </dgm:t>
    </dgm:pt>
    <dgm:pt modelId="{F028B27A-DF98-4734-A1C0-F87106DBE67C}" type="parTrans" cxnId="{7997374E-E55A-49E0-A502-90BAD3B5AA09}">
      <dgm:prSet/>
      <dgm:spPr/>
      <dgm:t>
        <a:bodyPr/>
        <a:lstStyle/>
        <a:p>
          <a:endParaRPr lang="en-IN"/>
        </a:p>
      </dgm:t>
    </dgm:pt>
    <dgm:pt modelId="{D7A93BE9-DC95-43A8-B449-2CF67FF60A54}" type="sibTrans" cxnId="{7997374E-E55A-49E0-A502-90BAD3B5AA09}">
      <dgm:prSet/>
      <dgm:spPr/>
      <dgm:t>
        <a:bodyPr/>
        <a:lstStyle/>
        <a:p>
          <a:endParaRPr lang="en-IN"/>
        </a:p>
      </dgm:t>
    </dgm:pt>
    <dgm:pt modelId="{AFDDA471-872D-4206-BCF6-DFA4381BAF3C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Implementation aspects of cloud Computing </a:t>
          </a:r>
          <a:endParaRPr lang="en-IN" dirty="0"/>
        </a:p>
      </dgm:t>
    </dgm:pt>
    <dgm:pt modelId="{9FD955B5-74B8-4CF6-80C3-5F1C9F9873BE}" type="parTrans" cxnId="{EF821D46-4652-4805-BAFE-9672F71D8B56}">
      <dgm:prSet/>
      <dgm:spPr/>
      <dgm:t>
        <a:bodyPr/>
        <a:lstStyle/>
        <a:p>
          <a:endParaRPr lang="en-IN"/>
        </a:p>
      </dgm:t>
    </dgm:pt>
    <dgm:pt modelId="{1456332E-EBA1-4A7E-ADB9-931CAC16D858}" type="sibTrans" cxnId="{EF821D46-4652-4805-BAFE-9672F71D8B56}">
      <dgm:prSet/>
      <dgm:spPr/>
      <dgm:t>
        <a:bodyPr/>
        <a:lstStyle/>
        <a:p>
          <a:endParaRPr lang="en-IN"/>
        </a:p>
      </dgm:t>
    </dgm:pt>
    <dgm:pt modelId="{DD828539-A932-4B2A-BA22-56CEBB5EE11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28-09-13</a:t>
          </a:r>
          <a:endParaRPr lang="en-IN" dirty="0"/>
        </a:p>
      </dgm:t>
    </dgm:pt>
    <dgm:pt modelId="{A9B1C474-36D4-4CB6-A75E-A795C565A995}" type="parTrans" cxnId="{12A0259C-076F-4B72-AE5A-930E523CB9CD}">
      <dgm:prSet/>
      <dgm:spPr/>
      <dgm:t>
        <a:bodyPr/>
        <a:lstStyle/>
        <a:p>
          <a:endParaRPr lang="en-IN"/>
        </a:p>
      </dgm:t>
    </dgm:pt>
    <dgm:pt modelId="{24B385F3-2BC4-411D-B5DE-D5DB88BD3A3B}" type="sibTrans" cxnId="{12A0259C-076F-4B72-AE5A-930E523CB9CD}">
      <dgm:prSet/>
      <dgm:spPr/>
      <dgm:t>
        <a:bodyPr/>
        <a:lstStyle/>
        <a:p>
          <a:endParaRPr lang="en-IN"/>
        </a:p>
      </dgm:t>
    </dgm:pt>
    <dgm:pt modelId="{B49A5DD4-965B-493C-814A-8CE3418F6F89}" type="pres">
      <dgm:prSet presAssocID="{6431E81E-F498-4895-9BF7-C2CB57BEA3C9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D9CB52-9C13-4E7C-9F89-9BF2AEA2F82E}" type="pres">
      <dgm:prSet presAssocID="{BE802C25-C739-433E-B3AB-0BCCBD9C9D91}" presName="comp" presStyleCnt="0"/>
      <dgm:spPr/>
    </dgm:pt>
    <dgm:pt modelId="{00360F65-6DE7-4A48-9BB2-8D06BC470796}" type="pres">
      <dgm:prSet presAssocID="{BE802C25-C739-433E-B3AB-0BCCBD9C9D91}" presName="box" presStyleLbl="node1" presStyleIdx="0" presStyleCnt="3" custLinFactY="-2364" custLinFactNeighborX="-2778" custLinFactNeighborY="-100000"/>
      <dgm:spPr/>
      <dgm:t>
        <a:bodyPr/>
        <a:lstStyle/>
        <a:p>
          <a:endParaRPr lang="en-US"/>
        </a:p>
      </dgm:t>
    </dgm:pt>
    <dgm:pt modelId="{2ECC8C8C-8AC3-4F3C-B3D1-0C96C6556B52}" type="pres">
      <dgm:prSet presAssocID="{BE802C25-C739-433E-B3AB-0BCCBD9C9D91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1C87F9A7-5DA1-4D82-A61B-5BFE482CBE69}" type="pres">
      <dgm:prSet presAssocID="{BE802C25-C739-433E-B3AB-0BCCBD9C9D91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054B33-78D9-4F8E-8E85-2571C8FDEB0F}" type="pres">
      <dgm:prSet presAssocID="{8010C53F-FC6B-4709-9BA3-1DC5282E13B6}" presName="spacer" presStyleCnt="0"/>
      <dgm:spPr/>
    </dgm:pt>
    <dgm:pt modelId="{081363D8-67F6-47E7-9B54-33E4853FB27E}" type="pres">
      <dgm:prSet presAssocID="{344D6793-BE11-4998-8123-BE29835EFBC3}" presName="comp" presStyleCnt="0"/>
      <dgm:spPr/>
    </dgm:pt>
    <dgm:pt modelId="{43353AF5-5D2F-4FCA-940D-6644DB52C518}" type="pres">
      <dgm:prSet presAssocID="{344D6793-BE11-4998-8123-BE29835EFBC3}" presName="box" presStyleLbl="node1" presStyleIdx="1" presStyleCnt="3"/>
      <dgm:spPr/>
      <dgm:t>
        <a:bodyPr/>
        <a:lstStyle/>
        <a:p>
          <a:endParaRPr lang="en-US"/>
        </a:p>
      </dgm:t>
    </dgm:pt>
    <dgm:pt modelId="{01D2E26E-C539-4427-82A6-6AC0DBF6B4FE}" type="pres">
      <dgm:prSet presAssocID="{344D6793-BE11-4998-8123-BE29835EFBC3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669C070-B888-4EF5-B7CA-0AA6EE340B03}" type="pres">
      <dgm:prSet presAssocID="{344D6793-BE11-4998-8123-BE29835EFBC3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62BAB-E403-4E4C-8F2D-9B7A67D45428}" type="pres">
      <dgm:prSet presAssocID="{8292C566-2616-4D8C-B3DC-5C47372DD5D2}" presName="spacer" presStyleCnt="0"/>
      <dgm:spPr/>
    </dgm:pt>
    <dgm:pt modelId="{84887EF8-32E9-418C-862A-64444FC4FE67}" type="pres">
      <dgm:prSet presAssocID="{F92D5233-9939-46F5-9258-177F658EA22D}" presName="comp" presStyleCnt="0"/>
      <dgm:spPr/>
    </dgm:pt>
    <dgm:pt modelId="{2B2690A4-1EBD-4341-99C3-CC4CA17746AA}" type="pres">
      <dgm:prSet presAssocID="{F92D5233-9939-46F5-9258-177F658EA22D}" presName="box" presStyleLbl="node1" presStyleIdx="2" presStyleCnt="3"/>
      <dgm:spPr/>
      <dgm:t>
        <a:bodyPr/>
        <a:lstStyle/>
        <a:p>
          <a:endParaRPr lang="en-US"/>
        </a:p>
      </dgm:t>
    </dgm:pt>
    <dgm:pt modelId="{3B4FFC57-97A2-4DF2-858E-13D0BA9A69F4}" type="pres">
      <dgm:prSet presAssocID="{F92D5233-9939-46F5-9258-177F658EA22D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3AC6ECD0-D143-4219-8795-40DE4DF69F97}" type="pres">
      <dgm:prSet presAssocID="{F92D5233-9939-46F5-9258-177F658EA22D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634B24-A8C5-4876-BFD8-39D196186C87}" type="presOf" srcId="{BE802C25-C739-433E-B3AB-0BCCBD9C9D91}" destId="{00360F65-6DE7-4A48-9BB2-8D06BC470796}" srcOrd="0" destOrd="0" presId="urn:microsoft.com/office/officeart/2005/8/layout/vList4#1"/>
    <dgm:cxn modelId="{EB773B6E-DFF2-4F6A-82BF-4B1B0A189F81}" type="presOf" srcId="{72969EDA-78D3-4FEB-B191-EBD50A095F1D}" destId="{B669C070-B888-4EF5-B7CA-0AA6EE340B03}" srcOrd="1" destOrd="2" presId="urn:microsoft.com/office/officeart/2005/8/layout/vList4#1"/>
    <dgm:cxn modelId="{0A5EFB6C-9B02-481B-AA01-EF270DFC6A08}" type="presOf" srcId="{344D6793-BE11-4998-8123-BE29835EFBC3}" destId="{B669C070-B888-4EF5-B7CA-0AA6EE340B03}" srcOrd="1" destOrd="0" presId="urn:microsoft.com/office/officeart/2005/8/layout/vList4#1"/>
    <dgm:cxn modelId="{CD540EED-A900-4DD9-8F4A-8325CED115A6}" srcId="{6431E81E-F498-4895-9BF7-C2CB57BEA3C9}" destId="{344D6793-BE11-4998-8123-BE29835EFBC3}" srcOrd="1" destOrd="0" parTransId="{97133550-4670-49B9-A93B-6872B9C654DA}" sibTransId="{8292C566-2616-4D8C-B3DC-5C47372DD5D2}"/>
    <dgm:cxn modelId="{A4096566-0AAD-4E8A-BE6C-4FC436CBA70B}" type="presOf" srcId="{BE802C25-C739-433E-B3AB-0BCCBD9C9D91}" destId="{1C87F9A7-5DA1-4D82-A61B-5BFE482CBE69}" srcOrd="1" destOrd="0" presId="urn:microsoft.com/office/officeart/2005/8/layout/vList4#1"/>
    <dgm:cxn modelId="{9A8B3BBC-EE8C-439A-8AFA-A618F7660CE9}" srcId="{344D6793-BE11-4998-8123-BE29835EFBC3}" destId="{B9EB74F5-58C8-452F-BF7B-A10B1CE52BDD}" srcOrd="0" destOrd="0" parTransId="{DB032F90-F245-4010-8B65-3B9EEF47E1E9}" sibTransId="{F5692EC7-248B-47FE-B8C1-46F8FB7CB9CA}"/>
    <dgm:cxn modelId="{12A0259C-076F-4B72-AE5A-930E523CB9CD}" srcId="{F92D5233-9939-46F5-9258-177F658EA22D}" destId="{DD828539-A932-4B2A-BA22-56CEBB5EE11F}" srcOrd="1" destOrd="0" parTransId="{A9B1C474-36D4-4CB6-A75E-A795C565A995}" sibTransId="{24B385F3-2BC4-411D-B5DE-D5DB88BD3A3B}"/>
    <dgm:cxn modelId="{EF821D46-4652-4805-BAFE-9672F71D8B56}" srcId="{F92D5233-9939-46F5-9258-177F658EA22D}" destId="{AFDDA471-872D-4206-BCF6-DFA4381BAF3C}" srcOrd="0" destOrd="0" parTransId="{9FD955B5-74B8-4CF6-80C3-5F1C9F9873BE}" sibTransId="{1456332E-EBA1-4A7E-ADB9-931CAC16D858}"/>
    <dgm:cxn modelId="{EBDA149E-923A-4E9D-9A4C-BC7047A19309}" type="presOf" srcId="{344D6793-BE11-4998-8123-BE29835EFBC3}" destId="{43353AF5-5D2F-4FCA-940D-6644DB52C518}" srcOrd="0" destOrd="0" presId="urn:microsoft.com/office/officeart/2005/8/layout/vList4#1"/>
    <dgm:cxn modelId="{82548A25-041D-438E-A00B-DA156658D07F}" type="presOf" srcId="{72969EDA-78D3-4FEB-B191-EBD50A095F1D}" destId="{43353AF5-5D2F-4FCA-940D-6644DB52C518}" srcOrd="0" destOrd="2" presId="urn:microsoft.com/office/officeart/2005/8/layout/vList4#1"/>
    <dgm:cxn modelId="{C75E756F-E81E-4D17-BB5D-DB81BFF49A46}" type="presOf" srcId="{6278542C-8C1B-48B4-8913-A09664D01E80}" destId="{00360F65-6DE7-4A48-9BB2-8D06BC470796}" srcOrd="0" destOrd="2" presId="urn:microsoft.com/office/officeart/2005/8/layout/vList4#1"/>
    <dgm:cxn modelId="{14C8D851-A08D-4C9D-9976-DFF5C43D120B}" type="presOf" srcId="{6431E81E-F498-4895-9BF7-C2CB57BEA3C9}" destId="{B49A5DD4-965B-493C-814A-8CE3418F6F89}" srcOrd="0" destOrd="0" presId="urn:microsoft.com/office/officeart/2005/8/layout/vList4#1"/>
    <dgm:cxn modelId="{FFD39520-7A38-4038-A88B-8F331874B639}" type="presOf" srcId="{59D147B7-7D3B-45A2-A12F-557688E98EA6}" destId="{00360F65-6DE7-4A48-9BB2-8D06BC470796}" srcOrd="0" destOrd="1" presId="urn:microsoft.com/office/officeart/2005/8/layout/vList4#1"/>
    <dgm:cxn modelId="{6E25224C-0074-438E-B296-D650F1E6E873}" type="presOf" srcId="{DD828539-A932-4B2A-BA22-56CEBB5EE11F}" destId="{3AC6ECD0-D143-4219-8795-40DE4DF69F97}" srcOrd="1" destOrd="2" presId="urn:microsoft.com/office/officeart/2005/8/layout/vList4#1"/>
    <dgm:cxn modelId="{EE7671FA-E3BB-4A3B-8A15-511E1AA1CD0C}" srcId="{344D6793-BE11-4998-8123-BE29835EFBC3}" destId="{72969EDA-78D3-4FEB-B191-EBD50A095F1D}" srcOrd="1" destOrd="0" parTransId="{3A0794A7-03BC-4A96-85BC-403D559CA4F2}" sibTransId="{F2247A76-C644-4D9F-980A-4CA507CF630C}"/>
    <dgm:cxn modelId="{7BB5BA43-274B-42F9-A994-986DBF19F30A}" srcId="{6431E81E-F498-4895-9BF7-C2CB57BEA3C9}" destId="{BE802C25-C739-433E-B3AB-0BCCBD9C9D91}" srcOrd="0" destOrd="0" parTransId="{15D58F8E-201C-4FE7-AA14-1CB1562BF06D}" sibTransId="{8010C53F-FC6B-4709-9BA3-1DC5282E13B6}"/>
    <dgm:cxn modelId="{A8D67378-83AB-4417-8716-E02F08523DF1}" type="presOf" srcId="{F92D5233-9939-46F5-9258-177F658EA22D}" destId="{2B2690A4-1EBD-4341-99C3-CC4CA17746AA}" srcOrd="0" destOrd="0" presId="urn:microsoft.com/office/officeart/2005/8/layout/vList4#1"/>
    <dgm:cxn modelId="{CA1A418B-90E9-4800-A91F-91F3F9E0DF87}" srcId="{BE802C25-C739-433E-B3AB-0BCCBD9C9D91}" destId="{6278542C-8C1B-48B4-8913-A09664D01E80}" srcOrd="1" destOrd="0" parTransId="{56531C55-B34C-4DB8-A349-40E7A0DA0819}" sibTransId="{04EB1BC7-FDF8-45A3-B81F-EBAF3E506F43}"/>
    <dgm:cxn modelId="{819DE969-DBCF-4D0E-87FF-209B0F7D0BDA}" srcId="{BE802C25-C739-433E-B3AB-0BCCBD9C9D91}" destId="{59D147B7-7D3B-45A2-A12F-557688E98EA6}" srcOrd="0" destOrd="0" parTransId="{8452401F-E85D-4776-8D0F-5D14A824AC92}" sibTransId="{5DF8AAD9-6350-49C8-AC20-F718C2A674F9}"/>
    <dgm:cxn modelId="{6764BF54-35DB-4A42-8A2F-59FEF2C2D4C9}" type="presOf" srcId="{AFDDA471-872D-4206-BCF6-DFA4381BAF3C}" destId="{3AC6ECD0-D143-4219-8795-40DE4DF69F97}" srcOrd="1" destOrd="1" presId="urn:microsoft.com/office/officeart/2005/8/layout/vList4#1"/>
    <dgm:cxn modelId="{85660242-53A3-4734-B5DF-B369A8B5C787}" type="presOf" srcId="{59D147B7-7D3B-45A2-A12F-557688E98EA6}" destId="{1C87F9A7-5DA1-4D82-A61B-5BFE482CBE69}" srcOrd="1" destOrd="1" presId="urn:microsoft.com/office/officeart/2005/8/layout/vList4#1"/>
    <dgm:cxn modelId="{7997374E-E55A-49E0-A502-90BAD3B5AA09}" srcId="{6431E81E-F498-4895-9BF7-C2CB57BEA3C9}" destId="{F92D5233-9939-46F5-9258-177F658EA22D}" srcOrd="2" destOrd="0" parTransId="{F028B27A-DF98-4734-A1C0-F87106DBE67C}" sibTransId="{D7A93BE9-DC95-43A8-B449-2CF67FF60A54}"/>
    <dgm:cxn modelId="{6403A934-060B-4455-BF68-EC48EB85135F}" type="presOf" srcId="{6278542C-8C1B-48B4-8913-A09664D01E80}" destId="{1C87F9A7-5DA1-4D82-A61B-5BFE482CBE69}" srcOrd="1" destOrd="2" presId="urn:microsoft.com/office/officeart/2005/8/layout/vList4#1"/>
    <dgm:cxn modelId="{97C5DE88-9754-4230-B7FC-6330FAF70867}" type="presOf" srcId="{DD828539-A932-4B2A-BA22-56CEBB5EE11F}" destId="{2B2690A4-1EBD-4341-99C3-CC4CA17746AA}" srcOrd="0" destOrd="2" presId="urn:microsoft.com/office/officeart/2005/8/layout/vList4#1"/>
    <dgm:cxn modelId="{52F691E2-475C-4687-8EA0-995D4A32B989}" type="presOf" srcId="{AFDDA471-872D-4206-BCF6-DFA4381BAF3C}" destId="{2B2690A4-1EBD-4341-99C3-CC4CA17746AA}" srcOrd="0" destOrd="1" presId="urn:microsoft.com/office/officeart/2005/8/layout/vList4#1"/>
    <dgm:cxn modelId="{8FBEBF2E-C29E-4A6E-8911-B5F879E8AF78}" type="presOf" srcId="{F92D5233-9939-46F5-9258-177F658EA22D}" destId="{3AC6ECD0-D143-4219-8795-40DE4DF69F97}" srcOrd="1" destOrd="0" presId="urn:microsoft.com/office/officeart/2005/8/layout/vList4#1"/>
    <dgm:cxn modelId="{C1DF5FBB-AA5D-4DF0-81E3-D20622C33BAA}" type="presOf" srcId="{B9EB74F5-58C8-452F-BF7B-A10B1CE52BDD}" destId="{B669C070-B888-4EF5-B7CA-0AA6EE340B03}" srcOrd="1" destOrd="1" presId="urn:microsoft.com/office/officeart/2005/8/layout/vList4#1"/>
    <dgm:cxn modelId="{B1C1F9B5-082F-445F-A208-009924093B50}" type="presOf" srcId="{B9EB74F5-58C8-452F-BF7B-A10B1CE52BDD}" destId="{43353AF5-5D2F-4FCA-940D-6644DB52C518}" srcOrd="0" destOrd="1" presId="urn:microsoft.com/office/officeart/2005/8/layout/vList4#1"/>
    <dgm:cxn modelId="{5E03EE6F-DAD0-4AE1-B043-1078B9D40781}" type="presParOf" srcId="{B49A5DD4-965B-493C-814A-8CE3418F6F89}" destId="{1FD9CB52-9C13-4E7C-9F89-9BF2AEA2F82E}" srcOrd="0" destOrd="0" presId="urn:microsoft.com/office/officeart/2005/8/layout/vList4#1"/>
    <dgm:cxn modelId="{9AEA4304-91E8-4D3A-BE6D-8B2F8A002A63}" type="presParOf" srcId="{1FD9CB52-9C13-4E7C-9F89-9BF2AEA2F82E}" destId="{00360F65-6DE7-4A48-9BB2-8D06BC470796}" srcOrd="0" destOrd="0" presId="urn:microsoft.com/office/officeart/2005/8/layout/vList4#1"/>
    <dgm:cxn modelId="{0E64F7CE-1A44-4ABC-88EC-78DE7F3223B3}" type="presParOf" srcId="{1FD9CB52-9C13-4E7C-9F89-9BF2AEA2F82E}" destId="{2ECC8C8C-8AC3-4F3C-B3D1-0C96C6556B52}" srcOrd="1" destOrd="0" presId="urn:microsoft.com/office/officeart/2005/8/layout/vList4#1"/>
    <dgm:cxn modelId="{D88FB7EE-9CCA-4837-9414-4D22E3ACEFBA}" type="presParOf" srcId="{1FD9CB52-9C13-4E7C-9F89-9BF2AEA2F82E}" destId="{1C87F9A7-5DA1-4D82-A61B-5BFE482CBE69}" srcOrd="2" destOrd="0" presId="urn:microsoft.com/office/officeart/2005/8/layout/vList4#1"/>
    <dgm:cxn modelId="{5E2033D9-4034-4CE2-905A-93611393E869}" type="presParOf" srcId="{B49A5DD4-965B-493C-814A-8CE3418F6F89}" destId="{B0054B33-78D9-4F8E-8E85-2571C8FDEB0F}" srcOrd="1" destOrd="0" presId="urn:microsoft.com/office/officeart/2005/8/layout/vList4#1"/>
    <dgm:cxn modelId="{0E26019E-BA3E-45CF-950A-5543A004BD89}" type="presParOf" srcId="{B49A5DD4-965B-493C-814A-8CE3418F6F89}" destId="{081363D8-67F6-47E7-9B54-33E4853FB27E}" srcOrd="2" destOrd="0" presId="urn:microsoft.com/office/officeart/2005/8/layout/vList4#1"/>
    <dgm:cxn modelId="{ADB173C2-FD18-4037-84BF-3128EC5C82C2}" type="presParOf" srcId="{081363D8-67F6-47E7-9B54-33E4853FB27E}" destId="{43353AF5-5D2F-4FCA-940D-6644DB52C518}" srcOrd="0" destOrd="0" presId="urn:microsoft.com/office/officeart/2005/8/layout/vList4#1"/>
    <dgm:cxn modelId="{ED5904D8-EFEE-4B16-8593-E5D2CB0F5ADF}" type="presParOf" srcId="{081363D8-67F6-47E7-9B54-33E4853FB27E}" destId="{01D2E26E-C539-4427-82A6-6AC0DBF6B4FE}" srcOrd="1" destOrd="0" presId="urn:microsoft.com/office/officeart/2005/8/layout/vList4#1"/>
    <dgm:cxn modelId="{6089E253-4BE6-4590-98C4-8ED7620FA5CC}" type="presParOf" srcId="{081363D8-67F6-47E7-9B54-33E4853FB27E}" destId="{B669C070-B888-4EF5-B7CA-0AA6EE340B03}" srcOrd="2" destOrd="0" presId="urn:microsoft.com/office/officeart/2005/8/layout/vList4#1"/>
    <dgm:cxn modelId="{7B6E8D32-BFD8-41A4-9FF4-BC0DF2060B01}" type="presParOf" srcId="{B49A5DD4-965B-493C-814A-8CE3418F6F89}" destId="{EBA62BAB-E403-4E4C-8F2D-9B7A67D45428}" srcOrd="3" destOrd="0" presId="urn:microsoft.com/office/officeart/2005/8/layout/vList4#1"/>
    <dgm:cxn modelId="{70D4C3B6-2620-45B4-91B1-8478B8D54566}" type="presParOf" srcId="{B49A5DD4-965B-493C-814A-8CE3418F6F89}" destId="{84887EF8-32E9-418C-862A-64444FC4FE67}" srcOrd="4" destOrd="0" presId="urn:microsoft.com/office/officeart/2005/8/layout/vList4#1"/>
    <dgm:cxn modelId="{7DA5CF2B-9E50-406E-B64A-1EB509E9330F}" type="presParOf" srcId="{84887EF8-32E9-418C-862A-64444FC4FE67}" destId="{2B2690A4-1EBD-4341-99C3-CC4CA17746AA}" srcOrd="0" destOrd="0" presId="urn:microsoft.com/office/officeart/2005/8/layout/vList4#1"/>
    <dgm:cxn modelId="{BB14AF19-67D5-4C42-B799-9AE8F8484C2B}" type="presParOf" srcId="{84887EF8-32E9-418C-862A-64444FC4FE67}" destId="{3B4FFC57-97A2-4DF2-858E-13D0BA9A69F4}" srcOrd="1" destOrd="0" presId="urn:microsoft.com/office/officeart/2005/8/layout/vList4#1"/>
    <dgm:cxn modelId="{E25AB75C-2DC5-4D8A-A6B5-5BFFA2F236D5}" type="presParOf" srcId="{84887EF8-32E9-418C-862A-64444FC4FE67}" destId="{3AC6ECD0-D143-4219-8795-40DE4DF69F97}" srcOrd="2" destOrd="0" presId="urn:microsoft.com/office/officeart/2005/8/layout/vList4#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431E81E-F498-4895-9BF7-C2CB57BEA3C9}" type="doc">
      <dgm:prSet loTypeId="urn:microsoft.com/office/officeart/2005/8/layout/vList4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E802C25-C739-433E-B3AB-0BCCBD9C9D91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Mr. </a:t>
          </a:r>
          <a:r>
            <a:rPr lang="en-US" dirty="0" err="1"/>
            <a:t>Gaurav</a:t>
          </a:r>
          <a:r>
            <a:rPr lang="en-US" dirty="0"/>
            <a:t> </a:t>
          </a:r>
          <a:r>
            <a:rPr lang="en-US" dirty="0" err="1"/>
            <a:t>Taywade,Technical</a:t>
          </a:r>
          <a:r>
            <a:rPr lang="en-US" dirty="0"/>
            <a:t> Lead, OAB studios</a:t>
          </a:r>
          <a:endParaRPr lang="en-IN" dirty="0"/>
        </a:p>
      </dgm:t>
    </dgm:pt>
    <dgm:pt modelId="{15D58F8E-201C-4FE7-AA14-1CB1562BF06D}" type="parTrans" cxnId="{7BB5BA43-274B-42F9-A994-986DBF19F30A}">
      <dgm:prSet/>
      <dgm:spPr/>
      <dgm:t>
        <a:bodyPr/>
        <a:lstStyle/>
        <a:p>
          <a:endParaRPr lang="en-IN"/>
        </a:p>
      </dgm:t>
    </dgm:pt>
    <dgm:pt modelId="{8010C53F-FC6B-4709-9BA3-1DC5282E13B6}" type="sibTrans" cxnId="{7BB5BA43-274B-42F9-A994-986DBF19F30A}">
      <dgm:prSet/>
      <dgm:spPr/>
      <dgm:t>
        <a:bodyPr/>
        <a:lstStyle/>
        <a:p>
          <a:endParaRPr lang="en-IN"/>
        </a:p>
      </dgm:t>
    </dgm:pt>
    <dgm:pt modelId="{59D147B7-7D3B-45A2-A12F-557688E98EA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'Google Glass' and Mobile Apps</a:t>
          </a:r>
          <a:endParaRPr lang="en-IN" dirty="0"/>
        </a:p>
      </dgm:t>
    </dgm:pt>
    <dgm:pt modelId="{8452401F-E85D-4776-8D0F-5D14A824AC92}" type="parTrans" cxnId="{819DE969-DBCF-4D0E-87FF-209B0F7D0BDA}">
      <dgm:prSet/>
      <dgm:spPr/>
      <dgm:t>
        <a:bodyPr/>
        <a:lstStyle/>
        <a:p>
          <a:endParaRPr lang="en-IN"/>
        </a:p>
      </dgm:t>
    </dgm:pt>
    <dgm:pt modelId="{5DF8AAD9-6350-49C8-AC20-F718C2A674F9}" type="sibTrans" cxnId="{819DE969-DBCF-4D0E-87FF-209B0F7D0BDA}">
      <dgm:prSet/>
      <dgm:spPr/>
      <dgm:t>
        <a:bodyPr/>
        <a:lstStyle/>
        <a:p>
          <a:endParaRPr lang="en-IN"/>
        </a:p>
      </dgm:t>
    </dgm:pt>
    <dgm:pt modelId="{6278542C-8C1B-48B4-8913-A09664D01E80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12-4-14</a:t>
          </a:r>
          <a:endParaRPr lang="en-IN" dirty="0"/>
        </a:p>
      </dgm:t>
    </dgm:pt>
    <dgm:pt modelId="{56531C55-B34C-4DB8-A349-40E7A0DA0819}" type="parTrans" cxnId="{CA1A418B-90E9-4800-A91F-91F3F9E0DF87}">
      <dgm:prSet/>
      <dgm:spPr/>
      <dgm:t>
        <a:bodyPr/>
        <a:lstStyle/>
        <a:p>
          <a:endParaRPr lang="en-IN"/>
        </a:p>
      </dgm:t>
    </dgm:pt>
    <dgm:pt modelId="{04EB1BC7-FDF8-45A3-B81F-EBAF3E506F43}" type="sibTrans" cxnId="{CA1A418B-90E9-4800-A91F-91F3F9E0DF87}">
      <dgm:prSet/>
      <dgm:spPr/>
      <dgm:t>
        <a:bodyPr/>
        <a:lstStyle/>
        <a:p>
          <a:endParaRPr lang="en-IN"/>
        </a:p>
      </dgm:t>
    </dgm:pt>
    <dgm:pt modelId="{B49A5DD4-965B-493C-814A-8CE3418F6F89}" type="pres">
      <dgm:prSet presAssocID="{6431E81E-F498-4895-9BF7-C2CB57BEA3C9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D9CB52-9C13-4E7C-9F89-9BF2AEA2F82E}" type="pres">
      <dgm:prSet presAssocID="{BE802C25-C739-433E-B3AB-0BCCBD9C9D91}" presName="comp" presStyleCnt="0"/>
      <dgm:spPr/>
    </dgm:pt>
    <dgm:pt modelId="{00360F65-6DE7-4A48-9BB2-8D06BC470796}" type="pres">
      <dgm:prSet presAssocID="{BE802C25-C739-433E-B3AB-0BCCBD9C9D91}" presName="box" presStyleLbl="node1" presStyleIdx="0" presStyleCnt="1" custLinFactY="-2364" custLinFactNeighborX="-2778" custLinFactNeighborY="-100000"/>
      <dgm:spPr/>
      <dgm:t>
        <a:bodyPr/>
        <a:lstStyle/>
        <a:p>
          <a:endParaRPr lang="en-US"/>
        </a:p>
      </dgm:t>
    </dgm:pt>
    <dgm:pt modelId="{2ECC8C8C-8AC3-4F3C-B3D1-0C96C6556B52}" type="pres">
      <dgm:prSet presAssocID="{BE802C25-C739-433E-B3AB-0BCCBD9C9D91}" presName="img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1C87F9A7-5DA1-4D82-A61B-5BFE482CBE69}" type="pres">
      <dgm:prSet presAssocID="{BE802C25-C739-433E-B3AB-0BCCBD9C9D91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B872E4-103A-4E51-B2E8-3892F43DF481}" type="presOf" srcId="{BE802C25-C739-433E-B3AB-0BCCBD9C9D91}" destId="{1C87F9A7-5DA1-4D82-A61B-5BFE482CBE69}" srcOrd="1" destOrd="0" presId="urn:microsoft.com/office/officeart/2005/8/layout/vList4#2"/>
    <dgm:cxn modelId="{B5D41A92-5091-41F3-83CD-378EC2CAB91B}" type="presOf" srcId="{6278542C-8C1B-48B4-8913-A09664D01E80}" destId="{00360F65-6DE7-4A48-9BB2-8D06BC470796}" srcOrd="0" destOrd="2" presId="urn:microsoft.com/office/officeart/2005/8/layout/vList4#2"/>
    <dgm:cxn modelId="{93573E7E-49E0-40A5-B7C6-43D88995CFC5}" type="presOf" srcId="{6278542C-8C1B-48B4-8913-A09664D01E80}" destId="{1C87F9A7-5DA1-4D82-A61B-5BFE482CBE69}" srcOrd="1" destOrd="2" presId="urn:microsoft.com/office/officeart/2005/8/layout/vList4#2"/>
    <dgm:cxn modelId="{EE39A24E-28CA-48A6-8E97-18C5C7D3D37C}" type="presOf" srcId="{59D147B7-7D3B-45A2-A12F-557688E98EA6}" destId="{1C87F9A7-5DA1-4D82-A61B-5BFE482CBE69}" srcOrd="1" destOrd="1" presId="urn:microsoft.com/office/officeart/2005/8/layout/vList4#2"/>
    <dgm:cxn modelId="{7D4437B3-87D9-4CDA-AAC3-270882EDE19B}" type="presOf" srcId="{BE802C25-C739-433E-B3AB-0BCCBD9C9D91}" destId="{00360F65-6DE7-4A48-9BB2-8D06BC470796}" srcOrd="0" destOrd="0" presId="urn:microsoft.com/office/officeart/2005/8/layout/vList4#2"/>
    <dgm:cxn modelId="{7BB5BA43-274B-42F9-A994-986DBF19F30A}" srcId="{6431E81E-F498-4895-9BF7-C2CB57BEA3C9}" destId="{BE802C25-C739-433E-B3AB-0BCCBD9C9D91}" srcOrd="0" destOrd="0" parTransId="{15D58F8E-201C-4FE7-AA14-1CB1562BF06D}" sibTransId="{8010C53F-FC6B-4709-9BA3-1DC5282E13B6}"/>
    <dgm:cxn modelId="{04609AD7-100A-4D03-B185-63B3701C1624}" type="presOf" srcId="{6431E81E-F498-4895-9BF7-C2CB57BEA3C9}" destId="{B49A5DD4-965B-493C-814A-8CE3418F6F89}" srcOrd="0" destOrd="0" presId="urn:microsoft.com/office/officeart/2005/8/layout/vList4#2"/>
    <dgm:cxn modelId="{CA1A418B-90E9-4800-A91F-91F3F9E0DF87}" srcId="{BE802C25-C739-433E-B3AB-0BCCBD9C9D91}" destId="{6278542C-8C1B-48B4-8913-A09664D01E80}" srcOrd="1" destOrd="0" parTransId="{56531C55-B34C-4DB8-A349-40E7A0DA0819}" sibTransId="{04EB1BC7-FDF8-45A3-B81F-EBAF3E506F43}"/>
    <dgm:cxn modelId="{819DE969-DBCF-4D0E-87FF-209B0F7D0BDA}" srcId="{BE802C25-C739-433E-B3AB-0BCCBD9C9D91}" destId="{59D147B7-7D3B-45A2-A12F-557688E98EA6}" srcOrd="0" destOrd="0" parTransId="{8452401F-E85D-4776-8D0F-5D14A824AC92}" sibTransId="{5DF8AAD9-6350-49C8-AC20-F718C2A674F9}"/>
    <dgm:cxn modelId="{579FB378-7900-43C6-BE71-97FF302F73D5}" type="presOf" srcId="{59D147B7-7D3B-45A2-A12F-557688E98EA6}" destId="{00360F65-6DE7-4A48-9BB2-8D06BC470796}" srcOrd="0" destOrd="1" presId="urn:microsoft.com/office/officeart/2005/8/layout/vList4#2"/>
    <dgm:cxn modelId="{CBB67297-F082-4955-AB5B-254E3FE8C410}" type="presParOf" srcId="{B49A5DD4-965B-493C-814A-8CE3418F6F89}" destId="{1FD9CB52-9C13-4E7C-9F89-9BF2AEA2F82E}" srcOrd="0" destOrd="0" presId="urn:microsoft.com/office/officeart/2005/8/layout/vList4#2"/>
    <dgm:cxn modelId="{0E184E70-00C6-4FF4-943F-177EA690CD60}" type="presParOf" srcId="{1FD9CB52-9C13-4E7C-9F89-9BF2AEA2F82E}" destId="{00360F65-6DE7-4A48-9BB2-8D06BC470796}" srcOrd="0" destOrd="0" presId="urn:microsoft.com/office/officeart/2005/8/layout/vList4#2"/>
    <dgm:cxn modelId="{5C851A01-B212-49F4-9F10-053E1788042C}" type="presParOf" srcId="{1FD9CB52-9C13-4E7C-9F89-9BF2AEA2F82E}" destId="{2ECC8C8C-8AC3-4F3C-B3D1-0C96C6556B52}" srcOrd="1" destOrd="0" presId="urn:microsoft.com/office/officeart/2005/8/layout/vList4#2"/>
    <dgm:cxn modelId="{BDDE4566-0B3B-4877-BCC9-6D11A220BEA7}" type="presParOf" srcId="{1FD9CB52-9C13-4E7C-9F89-9BF2AEA2F82E}" destId="{1C87F9A7-5DA1-4D82-A61B-5BFE482CBE69}" srcOrd="2" destOrd="0" presId="urn:microsoft.com/office/officeart/2005/8/layout/vList4#2"/>
  </dgm:cxnLst>
  <dgm:bg/>
  <dgm:whole/>
  <dgm:extLst>
    <a:ext uri="http://schemas.microsoft.com/office/drawing/2008/diagram">
      <dsp:dataModelExt xmlns=""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431E81E-F498-4895-9BF7-C2CB57BEA3C9}" type="doc">
      <dgm:prSet loTypeId="urn:microsoft.com/office/officeart/2005/8/layout/vList4#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E802C25-C739-433E-B3AB-0BCCBD9C9D91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err="1"/>
            <a:t>Snehkumar</a:t>
          </a:r>
          <a:r>
            <a:rPr lang="en-US" b="1" dirty="0"/>
            <a:t> </a:t>
          </a:r>
          <a:r>
            <a:rPr lang="en-US" b="1" dirty="0" err="1"/>
            <a:t>Shahani</a:t>
          </a:r>
          <a:r>
            <a:rPr lang="en-US" b="1" dirty="0"/>
            <a:t>, </a:t>
          </a:r>
          <a:r>
            <a:rPr lang="en-US" b="1" dirty="0" err="1"/>
            <a:t>Persistant</a:t>
          </a:r>
          <a:endParaRPr lang="en-IN" dirty="0"/>
        </a:p>
      </dgm:t>
    </dgm:pt>
    <dgm:pt modelId="{15D58F8E-201C-4FE7-AA14-1CB1562BF06D}" type="parTrans" cxnId="{7BB5BA43-274B-42F9-A994-986DBF19F30A}">
      <dgm:prSet/>
      <dgm:spPr/>
      <dgm:t>
        <a:bodyPr/>
        <a:lstStyle/>
        <a:p>
          <a:endParaRPr lang="en-IN"/>
        </a:p>
      </dgm:t>
    </dgm:pt>
    <dgm:pt modelId="{8010C53F-FC6B-4709-9BA3-1DC5282E13B6}" type="sibTrans" cxnId="{7BB5BA43-274B-42F9-A994-986DBF19F30A}">
      <dgm:prSet/>
      <dgm:spPr/>
      <dgm:t>
        <a:bodyPr/>
        <a:lstStyle/>
        <a:p>
          <a:endParaRPr lang="en-IN"/>
        </a:p>
      </dgm:t>
    </dgm:pt>
    <dgm:pt modelId="{59D147B7-7D3B-45A2-A12F-557688E98EA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Agile Methodology</a:t>
          </a:r>
          <a:endParaRPr lang="en-IN" dirty="0"/>
        </a:p>
      </dgm:t>
    </dgm:pt>
    <dgm:pt modelId="{8452401F-E85D-4776-8D0F-5D14A824AC92}" type="parTrans" cxnId="{819DE969-DBCF-4D0E-87FF-209B0F7D0BDA}">
      <dgm:prSet/>
      <dgm:spPr/>
      <dgm:t>
        <a:bodyPr/>
        <a:lstStyle/>
        <a:p>
          <a:endParaRPr lang="en-IN"/>
        </a:p>
      </dgm:t>
    </dgm:pt>
    <dgm:pt modelId="{5DF8AAD9-6350-49C8-AC20-F718C2A674F9}" type="sibTrans" cxnId="{819DE969-DBCF-4D0E-87FF-209B0F7D0BDA}">
      <dgm:prSet/>
      <dgm:spPr/>
      <dgm:t>
        <a:bodyPr/>
        <a:lstStyle/>
        <a:p>
          <a:endParaRPr lang="en-IN"/>
        </a:p>
      </dgm:t>
    </dgm:pt>
    <dgm:pt modelId="{6278542C-8C1B-48B4-8913-A09664D01E80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16-4-2015</a:t>
          </a:r>
          <a:endParaRPr lang="en-IN" dirty="0"/>
        </a:p>
      </dgm:t>
    </dgm:pt>
    <dgm:pt modelId="{56531C55-B34C-4DB8-A349-40E7A0DA0819}" type="parTrans" cxnId="{CA1A418B-90E9-4800-A91F-91F3F9E0DF87}">
      <dgm:prSet/>
      <dgm:spPr/>
      <dgm:t>
        <a:bodyPr/>
        <a:lstStyle/>
        <a:p>
          <a:endParaRPr lang="en-IN"/>
        </a:p>
      </dgm:t>
    </dgm:pt>
    <dgm:pt modelId="{04EB1BC7-FDF8-45A3-B81F-EBAF3E506F43}" type="sibTrans" cxnId="{CA1A418B-90E9-4800-A91F-91F3F9E0DF87}">
      <dgm:prSet/>
      <dgm:spPr/>
      <dgm:t>
        <a:bodyPr/>
        <a:lstStyle/>
        <a:p>
          <a:endParaRPr lang="en-IN"/>
        </a:p>
      </dgm:t>
    </dgm:pt>
    <dgm:pt modelId="{344D6793-BE11-4998-8123-BE29835EFBC3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1" dirty="0" err="1"/>
            <a:t>Satyen</a:t>
          </a:r>
          <a:r>
            <a:rPr lang="en-US" b="1" dirty="0"/>
            <a:t> </a:t>
          </a:r>
          <a:r>
            <a:rPr lang="en-US" b="1" dirty="0" err="1"/>
            <a:t>Parikh,Managing</a:t>
          </a:r>
          <a:r>
            <a:rPr lang="en-US" b="1" dirty="0"/>
            <a:t> Director (SAARC),Borland Software India Pvt. Ltd.</a:t>
          </a:r>
          <a:endParaRPr lang="en-IN" dirty="0"/>
        </a:p>
      </dgm:t>
    </dgm:pt>
    <dgm:pt modelId="{97133550-4670-49B9-A93B-6872B9C654DA}" type="parTrans" cxnId="{CD540EED-A900-4DD9-8F4A-8325CED115A6}">
      <dgm:prSet/>
      <dgm:spPr/>
      <dgm:t>
        <a:bodyPr/>
        <a:lstStyle/>
        <a:p>
          <a:endParaRPr lang="en-IN"/>
        </a:p>
      </dgm:t>
    </dgm:pt>
    <dgm:pt modelId="{8292C566-2616-4D8C-B3DC-5C47372DD5D2}" type="sibTrans" cxnId="{CD540EED-A900-4DD9-8F4A-8325CED115A6}">
      <dgm:prSet/>
      <dgm:spPr/>
      <dgm:t>
        <a:bodyPr/>
        <a:lstStyle/>
        <a:p>
          <a:endParaRPr lang="en-IN"/>
        </a:p>
      </dgm:t>
    </dgm:pt>
    <dgm:pt modelId="{B9EB74F5-58C8-452F-BF7B-A10B1CE52BDD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How to prepare for a Career</a:t>
          </a:r>
          <a:endParaRPr lang="en-IN" dirty="0"/>
        </a:p>
      </dgm:t>
    </dgm:pt>
    <dgm:pt modelId="{DB032F90-F245-4010-8B65-3B9EEF47E1E9}" type="parTrans" cxnId="{9A8B3BBC-EE8C-439A-8AFA-A618F7660CE9}">
      <dgm:prSet/>
      <dgm:spPr/>
      <dgm:t>
        <a:bodyPr/>
        <a:lstStyle/>
        <a:p>
          <a:endParaRPr lang="en-IN"/>
        </a:p>
      </dgm:t>
    </dgm:pt>
    <dgm:pt modelId="{F5692EC7-248B-47FE-B8C1-46F8FB7CB9CA}" type="sibTrans" cxnId="{9A8B3BBC-EE8C-439A-8AFA-A618F7660CE9}">
      <dgm:prSet/>
      <dgm:spPr/>
      <dgm:t>
        <a:bodyPr/>
        <a:lstStyle/>
        <a:p>
          <a:endParaRPr lang="en-IN"/>
        </a:p>
      </dgm:t>
    </dgm:pt>
    <dgm:pt modelId="{72969EDA-78D3-4FEB-B191-EBD50A095F1D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11-3-15</a:t>
          </a:r>
          <a:endParaRPr lang="en-IN" dirty="0"/>
        </a:p>
      </dgm:t>
    </dgm:pt>
    <dgm:pt modelId="{3A0794A7-03BC-4A96-85BC-403D559CA4F2}" type="parTrans" cxnId="{EE7671FA-E3BB-4A3B-8A15-511E1AA1CD0C}">
      <dgm:prSet/>
      <dgm:spPr/>
      <dgm:t>
        <a:bodyPr/>
        <a:lstStyle/>
        <a:p>
          <a:endParaRPr lang="en-IN"/>
        </a:p>
      </dgm:t>
    </dgm:pt>
    <dgm:pt modelId="{F2247A76-C644-4D9F-980A-4CA507CF630C}" type="sibTrans" cxnId="{EE7671FA-E3BB-4A3B-8A15-511E1AA1CD0C}">
      <dgm:prSet/>
      <dgm:spPr/>
      <dgm:t>
        <a:bodyPr/>
        <a:lstStyle/>
        <a:p>
          <a:endParaRPr lang="en-IN"/>
        </a:p>
      </dgm:t>
    </dgm:pt>
    <dgm:pt modelId="{F92D5233-9939-46F5-9258-177F658EA22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b="0" dirty="0" err="1"/>
            <a:t>Dr</a:t>
          </a:r>
          <a:r>
            <a:rPr lang="en-US" b="0" dirty="0"/>
            <a:t> </a:t>
          </a:r>
          <a:r>
            <a:rPr lang="en-US" b="0" dirty="0" err="1"/>
            <a:t>Abhiram</a:t>
          </a:r>
          <a:r>
            <a:rPr lang="en-US" b="0" dirty="0"/>
            <a:t> </a:t>
          </a:r>
          <a:r>
            <a:rPr lang="en-US" b="0" dirty="0" err="1"/>
            <a:t>Rande</a:t>
          </a:r>
          <a:r>
            <a:rPr lang="en-US" b="0" dirty="0"/>
            <a:t>, IIT Bombay</a:t>
          </a:r>
          <a:endParaRPr lang="en-IN" dirty="0"/>
        </a:p>
      </dgm:t>
    </dgm:pt>
    <dgm:pt modelId="{F028B27A-DF98-4734-A1C0-F87106DBE67C}" type="parTrans" cxnId="{7997374E-E55A-49E0-A502-90BAD3B5AA09}">
      <dgm:prSet/>
      <dgm:spPr/>
      <dgm:t>
        <a:bodyPr/>
        <a:lstStyle/>
        <a:p>
          <a:endParaRPr lang="en-IN"/>
        </a:p>
      </dgm:t>
    </dgm:pt>
    <dgm:pt modelId="{D7A93BE9-DC95-43A8-B449-2CF67FF60A54}" type="sibTrans" cxnId="{7997374E-E55A-49E0-A502-90BAD3B5AA09}">
      <dgm:prSet/>
      <dgm:spPr/>
      <dgm:t>
        <a:bodyPr/>
        <a:lstStyle/>
        <a:p>
          <a:endParaRPr lang="en-IN"/>
        </a:p>
      </dgm:t>
    </dgm:pt>
    <dgm:pt modelId="{AFDDA471-872D-4206-BCF6-DFA4381BAF3C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Challenges &amp; Difficulties in Teaching DS, Algorithms and programming languages</a:t>
          </a:r>
          <a:endParaRPr lang="en-IN" dirty="0"/>
        </a:p>
      </dgm:t>
    </dgm:pt>
    <dgm:pt modelId="{9FD955B5-74B8-4CF6-80C3-5F1C9F9873BE}" type="parTrans" cxnId="{EF821D46-4652-4805-BAFE-9672F71D8B56}">
      <dgm:prSet/>
      <dgm:spPr/>
      <dgm:t>
        <a:bodyPr/>
        <a:lstStyle/>
        <a:p>
          <a:endParaRPr lang="en-IN"/>
        </a:p>
      </dgm:t>
    </dgm:pt>
    <dgm:pt modelId="{1456332E-EBA1-4A7E-ADB9-931CAC16D858}" type="sibTrans" cxnId="{EF821D46-4652-4805-BAFE-9672F71D8B56}">
      <dgm:prSet/>
      <dgm:spPr/>
      <dgm:t>
        <a:bodyPr/>
        <a:lstStyle/>
        <a:p>
          <a:endParaRPr lang="en-IN"/>
        </a:p>
      </dgm:t>
    </dgm:pt>
    <dgm:pt modelId="{906BEC1C-FF7E-4925-9BE0-287C08510D37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25-5-2015</a:t>
          </a:r>
          <a:endParaRPr lang="en-IN" dirty="0"/>
        </a:p>
      </dgm:t>
    </dgm:pt>
    <dgm:pt modelId="{A3505780-0B42-4BEF-B365-CF9DF62E168C}" type="parTrans" cxnId="{AA1D1AD3-8A29-49D6-82F0-0E000A356EA8}">
      <dgm:prSet/>
      <dgm:spPr/>
      <dgm:t>
        <a:bodyPr/>
        <a:lstStyle/>
        <a:p>
          <a:endParaRPr lang="en-IN"/>
        </a:p>
      </dgm:t>
    </dgm:pt>
    <dgm:pt modelId="{248FCD14-9760-413B-ACFE-7F9D8A8226C0}" type="sibTrans" cxnId="{AA1D1AD3-8A29-49D6-82F0-0E000A356EA8}">
      <dgm:prSet/>
      <dgm:spPr/>
      <dgm:t>
        <a:bodyPr/>
        <a:lstStyle/>
        <a:p>
          <a:endParaRPr lang="en-IN"/>
        </a:p>
      </dgm:t>
    </dgm:pt>
    <dgm:pt modelId="{B49A5DD4-965B-493C-814A-8CE3418F6F89}" type="pres">
      <dgm:prSet presAssocID="{6431E81E-F498-4895-9BF7-C2CB57BEA3C9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D9CB52-9C13-4E7C-9F89-9BF2AEA2F82E}" type="pres">
      <dgm:prSet presAssocID="{BE802C25-C739-433E-B3AB-0BCCBD9C9D91}" presName="comp" presStyleCnt="0"/>
      <dgm:spPr/>
    </dgm:pt>
    <dgm:pt modelId="{00360F65-6DE7-4A48-9BB2-8D06BC470796}" type="pres">
      <dgm:prSet presAssocID="{BE802C25-C739-433E-B3AB-0BCCBD9C9D91}" presName="box" presStyleLbl="node1" presStyleIdx="0" presStyleCnt="3" custLinFactNeighborY="-2786"/>
      <dgm:spPr/>
      <dgm:t>
        <a:bodyPr/>
        <a:lstStyle/>
        <a:p>
          <a:endParaRPr lang="en-US"/>
        </a:p>
      </dgm:t>
    </dgm:pt>
    <dgm:pt modelId="{2ECC8C8C-8AC3-4F3C-B3D1-0C96C6556B52}" type="pres">
      <dgm:prSet presAssocID="{BE802C25-C739-433E-B3AB-0BCCBD9C9D91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1C87F9A7-5DA1-4D82-A61B-5BFE482CBE69}" type="pres">
      <dgm:prSet presAssocID="{BE802C25-C739-433E-B3AB-0BCCBD9C9D91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054B33-78D9-4F8E-8E85-2571C8FDEB0F}" type="pres">
      <dgm:prSet presAssocID="{8010C53F-FC6B-4709-9BA3-1DC5282E13B6}" presName="spacer" presStyleCnt="0"/>
      <dgm:spPr/>
    </dgm:pt>
    <dgm:pt modelId="{081363D8-67F6-47E7-9B54-33E4853FB27E}" type="pres">
      <dgm:prSet presAssocID="{344D6793-BE11-4998-8123-BE29835EFBC3}" presName="comp" presStyleCnt="0"/>
      <dgm:spPr/>
    </dgm:pt>
    <dgm:pt modelId="{43353AF5-5D2F-4FCA-940D-6644DB52C518}" type="pres">
      <dgm:prSet presAssocID="{344D6793-BE11-4998-8123-BE29835EFBC3}" presName="box" presStyleLbl="node1" presStyleIdx="1" presStyleCnt="3"/>
      <dgm:spPr/>
      <dgm:t>
        <a:bodyPr/>
        <a:lstStyle/>
        <a:p>
          <a:endParaRPr lang="en-US"/>
        </a:p>
      </dgm:t>
    </dgm:pt>
    <dgm:pt modelId="{01D2E26E-C539-4427-82A6-6AC0DBF6B4FE}" type="pres">
      <dgm:prSet presAssocID="{344D6793-BE11-4998-8123-BE29835EFBC3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669C070-B888-4EF5-B7CA-0AA6EE340B03}" type="pres">
      <dgm:prSet presAssocID="{344D6793-BE11-4998-8123-BE29835EFBC3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62BAB-E403-4E4C-8F2D-9B7A67D45428}" type="pres">
      <dgm:prSet presAssocID="{8292C566-2616-4D8C-B3DC-5C47372DD5D2}" presName="spacer" presStyleCnt="0"/>
      <dgm:spPr/>
    </dgm:pt>
    <dgm:pt modelId="{84887EF8-32E9-418C-862A-64444FC4FE67}" type="pres">
      <dgm:prSet presAssocID="{F92D5233-9939-46F5-9258-177F658EA22D}" presName="comp" presStyleCnt="0"/>
      <dgm:spPr/>
    </dgm:pt>
    <dgm:pt modelId="{2B2690A4-1EBD-4341-99C3-CC4CA17746AA}" type="pres">
      <dgm:prSet presAssocID="{F92D5233-9939-46F5-9258-177F658EA22D}" presName="box" presStyleLbl="node1" presStyleIdx="2" presStyleCnt="3"/>
      <dgm:spPr/>
      <dgm:t>
        <a:bodyPr/>
        <a:lstStyle/>
        <a:p>
          <a:endParaRPr lang="en-US"/>
        </a:p>
      </dgm:t>
    </dgm:pt>
    <dgm:pt modelId="{3B4FFC57-97A2-4DF2-858E-13D0BA9A69F4}" type="pres">
      <dgm:prSet presAssocID="{F92D5233-9939-46F5-9258-177F658EA22D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3AC6ECD0-D143-4219-8795-40DE4DF69F97}" type="pres">
      <dgm:prSet presAssocID="{F92D5233-9939-46F5-9258-177F658EA22D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540EED-A900-4DD9-8F4A-8325CED115A6}" srcId="{6431E81E-F498-4895-9BF7-C2CB57BEA3C9}" destId="{344D6793-BE11-4998-8123-BE29835EFBC3}" srcOrd="1" destOrd="0" parTransId="{97133550-4670-49B9-A93B-6872B9C654DA}" sibTransId="{8292C566-2616-4D8C-B3DC-5C47372DD5D2}"/>
    <dgm:cxn modelId="{9A8B3BBC-EE8C-439A-8AFA-A618F7660CE9}" srcId="{344D6793-BE11-4998-8123-BE29835EFBC3}" destId="{B9EB74F5-58C8-452F-BF7B-A10B1CE52BDD}" srcOrd="0" destOrd="0" parTransId="{DB032F90-F245-4010-8B65-3B9EEF47E1E9}" sibTransId="{F5692EC7-248B-47FE-B8C1-46F8FB7CB9CA}"/>
    <dgm:cxn modelId="{CD0F73E0-AD9F-4F2C-A227-93A1FE6F3256}" type="presOf" srcId="{AFDDA471-872D-4206-BCF6-DFA4381BAF3C}" destId="{3AC6ECD0-D143-4219-8795-40DE4DF69F97}" srcOrd="1" destOrd="1" presId="urn:microsoft.com/office/officeart/2005/8/layout/vList4#3"/>
    <dgm:cxn modelId="{F2A9CB50-B014-4FDF-BBD1-8A7227F4627B}" type="presOf" srcId="{906BEC1C-FF7E-4925-9BE0-287C08510D37}" destId="{3AC6ECD0-D143-4219-8795-40DE4DF69F97}" srcOrd="1" destOrd="2" presId="urn:microsoft.com/office/officeart/2005/8/layout/vList4#3"/>
    <dgm:cxn modelId="{BD162B32-B16C-4601-A96A-E033D7E8058E}" type="presOf" srcId="{906BEC1C-FF7E-4925-9BE0-287C08510D37}" destId="{2B2690A4-1EBD-4341-99C3-CC4CA17746AA}" srcOrd="0" destOrd="2" presId="urn:microsoft.com/office/officeart/2005/8/layout/vList4#3"/>
    <dgm:cxn modelId="{F2F1953F-923B-4512-916D-1EFB3C0C2689}" type="presOf" srcId="{B9EB74F5-58C8-452F-BF7B-A10B1CE52BDD}" destId="{B669C070-B888-4EF5-B7CA-0AA6EE340B03}" srcOrd="1" destOrd="1" presId="urn:microsoft.com/office/officeart/2005/8/layout/vList4#3"/>
    <dgm:cxn modelId="{EF821D46-4652-4805-BAFE-9672F71D8B56}" srcId="{F92D5233-9939-46F5-9258-177F658EA22D}" destId="{AFDDA471-872D-4206-BCF6-DFA4381BAF3C}" srcOrd="0" destOrd="0" parTransId="{9FD955B5-74B8-4CF6-80C3-5F1C9F9873BE}" sibTransId="{1456332E-EBA1-4A7E-ADB9-931CAC16D858}"/>
    <dgm:cxn modelId="{0DF732DF-2B04-4AD0-94A5-134E5F05BE24}" type="presOf" srcId="{B9EB74F5-58C8-452F-BF7B-A10B1CE52BDD}" destId="{43353AF5-5D2F-4FCA-940D-6644DB52C518}" srcOrd="0" destOrd="1" presId="urn:microsoft.com/office/officeart/2005/8/layout/vList4#3"/>
    <dgm:cxn modelId="{1F41B10E-50E2-40CC-8086-E0DFFCEA1BA8}" type="presOf" srcId="{AFDDA471-872D-4206-BCF6-DFA4381BAF3C}" destId="{2B2690A4-1EBD-4341-99C3-CC4CA17746AA}" srcOrd="0" destOrd="1" presId="urn:microsoft.com/office/officeart/2005/8/layout/vList4#3"/>
    <dgm:cxn modelId="{04BB4027-1766-4E2D-A1D2-046F2AC37EEF}" type="presOf" srcId="{59D147B7-7D3B-45A2-A12F-557688E98EA6}" destId="{00360F65-6DE7-4A48-9BB2-8D06BC470796}" srcOrd="0" destOrd="1" presId="urn:microsoft.com/office/officeart/2005/8/layout/vList4#3"/>
    <dgm:cxn modelId="{A8E70621-CC36-462F-9CCB-C3E451FC00DE}" type="presOf" srcId="{59D147B7-7D3B-45A2-A12F-557688E98EA6}" destId="{1C87F9A7-5DA1-4D82-A61B-5BFE482CBE69}" srcOrd="1" destOrd="1" presId="urn:microsoft.com/office/officeart/2005/8/layout/vList4#3"/>
    <dgm:cxn modelId="{1D53694E-8C3A-415A-BE9E-4B8E13490CF5}" type="presOf" srcId="{72969EDA-78D3-4FEB-B191-EBD50A095F1D}" destId="{43353AF5-5D2F-4FCA-940D-6644DB52C518}" srcOrd="0" destOrd="2" presId="urn:microsoft.com/office/officeart/2005/8/layout/vList4#3"/>
    <dgm:cxn modelId="{0B8BA23D-F2C3-4603-9A19-F2A25BAE9621}" type="presOf" srcId="{344D6793-BE11-4998-8123-BE29835EFBC3}" destId="{43353AF5-5D2F-4FCA-940D-6644DB52C518}" srcOrd="0" destOrd="0" presId="urn:microsoft.com/office/officeart/2005/8/layout/vList4#3"/>
    <dgm:cxn modelId="{39BE172B-67B3-4D7C-8444-ABC7CE7EBB34}" type="presOf" srcId="{BE802C25-C739-433E-B3AB-0BCCBD9C9D91}" destId="{00360F65-6DE7-4A48-9BB2-8D06BC470796}" srcOrd="0" destOrd="0" presId="urn:microsoft.com/office/officeart/2005/8/layout/vList4#3"/>
    <dgm:cxn modelId="{EE7671FA-E3BB-4A3B-8A15-511E1AA1CD0C}" srcId="{344D6793-BE11-4998-8123-BE29835EFBC3}" destId="{72969EDA-78D3-4FEB-B191-EBD50A095F1D}" srcOrd="1" destOrd="0" parTransId="{3A0794A7-03BC-4A96-85BC-403D559CA4F2}" sibTransId="{F2247A76-C644-4D9F-980A-4CA507CF630C}"/>
    <dgm:cxn modelId="{96A99C42-DBBD-46BA-8098-E11E00F580D0}" type="presOf" srcId="{6431E81E-F498-4895-9BF7-C2CB57BEA3C9}" destId="{B49A5DD4-965B-493C-814A-8CE3418F6F89}" srcOrd="0" destOrd="0" presId="urn:microsoft.com/office/officeart/2005/8/layout/vList4#3"/>
    <dgm:cxn modelId="{F09778AD-3024-45D9-BEF0-76C6AC686B6E}" type="presOf" srcId="{72969EDA-78D3-4FEB-B191-EBD50A095F1D}" destId="{B669C070-B888-4EF5-B7CA-0AA6EE340B03}" srcOrd="1" destOrd="2" presId="urn:microsoft.com/office/officeart/2005/8/layout/vList4#3"/>
    <dgm:cxn modelId="{4500F63E-6BBE-41E8-987B-3BCBC627E3EA}" type="presOf" srcId="{6278542C-8C1B-48B4-8913-A09664D01E80}" destId="{00360F65-6DE7-4A48-9BB2-8D06BC470796}" srcOrd="0" destOrd="2" presId="urn:microsoft.com/office/officeart/2005/8/layout/vList4#3"/>
    <dgm:cxn modelId="{7BB5BA43-274B-42F9-A994-986DBF19F30A}" srcId="{6431E81E-F498-4895-9BF7-C2CB57BEA3C9}" destId="{BE802C25-C739-433E-B3AB-0BCCBD9C9D91}" srcOrd="0" destOrd="0" parTransId="{15D58F8E-201C-4FE7-AA14-1CB1562BF06D}" sibTransId="{8010C53F-FC6B-4709-9BA3-1DC5282E13B6}"/>
    <dgm:cxn modelId="{CA1A418B-90E9-4800-A91F-91F3F9E0DF87}" srcId="{BE802C25-C739-433E-B3AB-0BCCBD9C9D91}" destId="{6278542C-8C1B-48B4-8913-A09664D01E80}" srcOrd="1" destOrd="0" parTransId="{56531C55-B34C-4DB8-A349-40E7A0DA0819}" sibTransId="{04EB1BC7-FDF8-45A3-B81F-EBAF3E506F43}"/>
    <dgm:cxn modelId="{AA1D1AD3-8A29-49D6-82F0-0E000A356EA8}" srcId="{F92D5233-9939-46F5-9258-177F658EA22D}" destId="{906BEC1C-FF7E-4925-9BE0-287C08510D37}" srcOrd="1" destOrd="0" parTransId="{A3505780-0B42-4BEF-B365-CF9DF62E168C}" sibTransId="{248FCD14-9760-413B-ACFE-7F9D8A8226C0}"/>
    <dgm:cxn modelId="{5BE7788E-E576-4A0D-B560-12B30D46EF83}" type="presOf" srcId="{BE802C25-C739-433E-B3AB-0BCCBD9C9D91}" destId="{1C87F9A7-5DA1-4D82-A61B-5BFE482CBE69}" srcOrd="1" destOrd="0" presId="urn:microsoft.com/office/officeart/2005/8/layout/vList4#3"/>
    <dgm:cxn modelId="{819DE969-DBCF-4D0E-87FF-209B0F7D0BDA}" srcId="{BE802C25-C739-433E-B3AB-0BCCBD9C9D91}" destId="{59D147B7-7D3B-45A2-A12F-557688E98EA6}" srcOrd="0" destOrd="0" parTransId="{8452401F-E85D-4776-8D0F-5D14A824AC92}" sibTransId="{5DF8AAD9-6350-49C8-AC20-F718C2A674F9}"/>
    <dgm:cxn modelId="{066A722A-5855-4BF1-ADB3-88B65C51129D}" type="presOf" srcId="{344D6793-BE11-4998-8123-BE29835EFBC3}" destId="{B669C070-B888-4EF5-B7CA-0AA6EE340B03}" srcOrd="1" destOrd="0" presId="urn:microsoft.com/office/officeart/2005/8/layout/vList4#3"/>
    <dgm:cxn modelId="{34511DF1-C34C-4BF2-B19D-54BA27B8B442}" type="presOf" srcId="{F92D5233-9939-46F5-9258-177F658EA22D}" destId="{3AC6ECD0-D143-4219-8795-40DE4DF69F97}" srcOrd="1" destOrd="0" presId="urn:microsoft.com/office/officeart/2005/8/layout/vList4#3"/>
    <dgm:cxn modelId="{7997374E-E55A-49E0-A502-90BAD3B5AA09}" srcId="{6431E81E-F498-4895-9BF7-C2CB57BEA3C9}" destId="{F92D5233-9939-46F5-9258-177F658EA22D}" srcOrd="2" destOrd="0" parTransId="{F028B27A-DF98-4734-A1C0-F87106DBE67C}" sibTransId="{D7A93BE9-DC95-43A8-B449-2CF67FF60A54}"/>
    <dgm:cxn modelId="{B776A81B-026B-4FF3-B154-4AACF46048B4}" type="presOf" srcId="{F92D5233-9939-46F5-9258-177F658EA22D}" destId="{2B2690A4-1EBD-4341-99C3-CC4CA17746AA}" srcOrd="0" destOrd="0" presId="urn:microsoft.com/office/officeart/2005/8/layout/vList4#3"/>
    <dgm:cxn modelId="{0A0AA443-272E-4001-9797-86BE6069F97F}" type="presOf" srcId="{6278542C-8C1B-48B4-8913-A09664D01E80}" destId="{1C87F9A7-5DA1-4D82-A61B-5BFE482CBE69}" srcOrd="1" destOrd="2" presId="urn:microsoft.com/office/officeart/2005/8/layout/vList4#3"/>
    <dgm:cxn modelId="{E6A337E9-67EE-4889-811C-4574D13B35D7}" type="presParOf" srcId="{B49A5DD4-965B-493C-814A-8CE3418F6F89}" destId="{1FD9CB52-9C13-4E7C-9F89-9BF2AEA2F82E}" srcOrd="0" destOrd="0" presId="urn:microsoft.com/office/officeart/2005/8/layout/vList4#3"/>
    <dgm:cxn modelId="{35D2F1B7-A1C7-40D9-B168-DA1AB61026B4}" type="presParOf" srcId="{1FD9CB52-9C13-4E7C-9F89-9BF2AEA2F82E}" destId="{00360F65-6DE7-4A48-9BB2-8D06BC470796}" srcOrd="0" destOrd="0" presId="urn:microsoft.com/office/officeart/2005/8/layout/vList4#3"/>
    <dgm:cxn modelId="{D5C370D9-A53D-468F-A150-F6075124AC8D}" type="presParOf" srcId="{1FD9CB52-9C13-4E7C-9F89-9BF2AEA2F82E}" destId="{2ECC8C8C-8AC3-4F3C-B3D1-0C96C6556B52}" srcOrd="1" destOrd="0" presId="urn:microsoft.com/office/officeart/2005/8/layout/vList4#3"/>
    <dgm:cxn modelId="{EF5E7EE9-C7EC-4431-A237-1AA97C47B952}" type="presParOf" srcId="{1FD9CB52-9C13-4E7C-9F89-9BF2AEA2F82E}" destId="{1C87F9A7-5DA1-4D82-A61B-5BFE482CBE69}" srcOrd="2" destOrd="0" presId="urn:microsoft.com/office/officeart/2005/8/layout/vList4#3"/>
    <dgm:cxn modelId="{68CCA2AE-EC4C-4C07-9CCB-A50BE170768B}" type="presParOf" srcId="{B49A5DD4-965B-493C-814A-8CE3418F6F89}" destId="{B0054B33-78D9-4F8E-8E85-2571C8FDEB0F}" srcOrd="1" destOrd="0" presId="urn:microsoft.com/office/officeart/2005/8/layout/vList4#3"/>
    <dgm:cxn modelId="{1E11958C-F3F5-4AB6-B56D-D63E9E07A4C2}" type="presParOf" srcId="{B49A5DD4-965B-493C-814A-8CE3418F6F89}" destId="{081363D8-67F6-47E7-9B54-33E4853FB27E}" srcOrd="2" destOrd="0" presId="urn:microsoft.com/office/officeart/2005/8/layout/vList4#3"/>
    <dgm:cxn modelId="{6C85F674-599B-47A0-8428-5DCC5CCFE9CC}" type="presParOf" srcId="{081363D8-67F6-47E7-9B54-33E4853FB27E}" destId="{43353AF5-5D2F-4FCA-940D-6644DB52C518}" srcOrd="0" destOrd="0" presId="urn:microsoft.com/office/officeart/2005/8/layout/vList4#3"/>
    <dgm:cxn modelId="{5B3F530D-ACC8-4F88-AE81-0F7161A46646}" type="presParOf" srcId="{081363D8-67F6-47E7-9B54-33E4853FB27E}" destId="{01D2E26E-C539-4427-82A6-6AC0DBF6B4FE}" srcOrd="1" destOrd="0" presId="urn:microsoft.com/office/officeart/2005/8/layout/vList4#3"/>
    <dgm:cxn modelId="{05118497-1146-4077-AE1C-7E66A2B998FA}" type="presParOf" srcId="{081363D8-67F6-47E7-9B54-33E4853FB27E}" destId="{B669C070-B888-4EF5-B7CA-0AA6EE340B03}" srcOrd="2" destOrd="0" presId="urn:microsoft.com/office/officeart/2005/8/layout/vList4#3"/>
    <dgm:cxn modelId="{2759F427-E992-45B8-BF8C-F7624598A6BB}" type="presParOf" srcId="{B49A5DD4-965B-493C-814A-8CE3418F6F89}" destId="{EBA62BAB-E403-4E4C-8F2D-9B7A67D45428}" srcOrd="3" destOrd="0" presId="urn:microsoft.com/office/officeart/2005/8/layout/vList4#3"/>
    <dgm:cxn modelId="{F39930FD-9177-4B4A-A48A-0D5069E4E0DA}" type="presParOf" srcId="{B49A5DD4-965B-493C-814A-8CE3418F6F89}" destId="{84887EF8-32E9-418C-862A-64444FC4FE67}" srcOrd="4" destOrd="0" presId="urn:microsoft.com/office/officeart/2005/8/layout/vList4#3"/>
    <dgm:cxn modelId="{49DEE01A-BA04-42BF-86B5-B06D74D3F8CA}" type="presParOf" srcId="{84887EF8-32E9-418C-862A-64444FC4FE67}" destId="{2B2690A4-1EBD-4341-99C3-CC4CA17746AA}" srcOrd="0" destOrd="0" presId="urn:microsoft.com/office/officeart/2005/8/layout/vList4#3"/>
    <dgm:cxn modelId="{8C214733-FF78-4BD1-A9B2-F6275D54FFFC}" type="presParOf" srcId="{84887EF8-32E9-418C-862A-64444FC4FE67}" destId="{3B4FFC57-97A2-4DF2-858E-13D0BA9A69F4}" srcOrd="1" destOrd="0" presId="urn:microsoft.com/office/officeart/2005/8/layout/vList4#3"/>
    <dgm:cxn modelId="{3D53566B-9E87-48F3-85CC-C1F164E854B4}" type="presParOf" srcId="{84887EF8-32E9-418C-862A-64444FC4FE67}" destId="{3AC6ECD0-D143-4219-8795-40DE4DF69F97}" srcOrd="2" destOrd="0" presId="urn:microsoft.com/office/officeart/2005/8/layout/vList4#3"/>
  </dgm:cxnLst>
  <dgm:bg/>
  <dgm:whole/>
  <dgm:extLst>
    <a:ext uri="http://schemas.microsoft.com/office/drawing/2008/diagram">
      <dsp:dataModelExt xmlns="" xmlns:dsp="http://schemas.microsoft.com/office/drawing/2008/diagram" relId="rId1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431E81E-F498-4895-9BF7-C2CB57BEA3C9}" type="doc">
      <dgm:prSet loTypeId="urn:microsoft.com/office/officeart/2005/8/layout/vList4#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44D6793-BE11-4998-8123-BE29835EFBC3}">
      <dgm:prSet phldrT="[Text]"/>
      <dgm:spPr/>
      <dgm:t>
        <a:bodyPr/>
        <a:lstStyle/>
        <a:p>
          <a:r>
            <a:rPr lang="en-US" dirty="0" err="1"/>
            <a:t>Girish</a:t>
          </a:r>
          <a:r>
            <a:rPr lang="en-US" dirty="0"/>
            <a:t> </a:t>
          </a:r>
          <a:r>
            <a:rPr lang="en-US" dirty="0" err="1"/>
            <a:t>Keshav</a:t>
          </a:r>
          <a:r>
            <a:rPr lang="en-US" dirty="0"/>
            <a:t> </a:t>
          </a:r>
          <a:r>
            <a:rPr lang="en-US" dirty="0" err="1"/>
            <a:t>Palshikar</a:t>
          </a:r>
          <a:r>
            <a:rPr lang="en-US" dirty="0"/>
            <a:t>, TRDDC</a:t>
          </a:r>
          <a:endParaRPr lang="en-IN" dirty="0"/>
        </a:p>
      </dgm:t>
    </dgm:pt>
    <dgm:pt modelId="{97133550-4670-49B9-A93B-6872B9C654DA}" type="parTrans" cxnId="{CD540EED-A900-4DD9-8F4A-8325CED115A6}">
      <dgm:prSet/>
      <dgm:spPr/>
      <dgm:t>
        <a:bodyPr/>
        <a:lstStyle/>
        <a:p>
          <a:endParaRPr lang="en-IN"/>
        </a:p>
      </dgm:t>
    </dgm:pt>
    <dgm:pt modelId="{8292C566-2616-4D8C-B3DC-5C47372DD5D2}" type="sibTrans" cxnId="{CD540EED-A900-4DD9-8F4A-8325CED115A6}">
      <dgm:prSet/>
      <dgm:spPr/>
      <dgm:t>
        <a:bodyPr/>
        <a:lstStyle/>
        <a:p>
          <a:endParaRPr lang="en-IN"/>
        </a:p>
      </dgm:t>
    </dgm:pt>
    <dgm:pt modelId="{B9EB74F5-58C8-452F-BF7B-A10B1CE52BDD}">
      <dgm:prSet phldrT="[Text]"/>
      <dgm:spPr/>
      <dgm:t>
        <a:bodyPr/>
        <a:lstStyle/>
        <a:p>
          <a:r>
            <a:rPr lang="en-US" dirty="0"/>
            <a:t>Relation Mining and Named Entity Recognition</a:t>
          </a:r>
          <a:endParaRPr lang="en-IN" dirty="0"/>
        </a:p>
      </dgm:t>
    </dgm:pt>
    <dgm:pt modelId="{DB032F90-F245-4010-8B65-3B9EEF47E1E9}" type="parTrans" cxnId="{9A8B3BBC-EE8C-439A-8AFA-A618F7660CE9}">
      <dgm:prSet/>
      <dgm:spPr/>
      <dgm:t>
        <a:bodyPr/>
        <a:lstStyle/>
        <a:p>
          <a:endParaRPr lang="en-IN"/>
        </a:p>
      </dgm:t>
    </dgm:pt>
    <dgm:pt modelId="{F5692EC7-248B-47FE-B8C1-46F8FB7CB9CA}" type="sibTrans" cxnId="{9A8B3BBC-EE8C-439A-8AFA-A618F7660CE9}">
      <dgm:prSet/>
      <dgm:spPr/>
      <dgm:t>
        <a:bodyPr/>
        <a:lstStyle/>
        <a:p>
          <a:endParaRPr lang="en-IN"/>
        </a:p>
      </dgm:t>
    </dgm:pt>
    <dgm:pt modelId="{72969EDA-78D3-4FEB-B191-EBD50A095F1D}">
      <dgm:prSet phldrT="[Text]"/>
      <dgm:spPr/>
      <dgm:t>
        <a:bodyPr/>
        <a:lstStyle/>
        <a:p>
          <a:r>
            <a:rPr lang="en-US" dirty="0"/>
            <a:t>6-2-15</a:t>
          </a:r>
          <a:endParaRPr lang="en-IN" dirty="0"/>
        </a:p>
      </dgm:t>
    </dgm:pt>
    <dgm:pt modelId="{3A0794A7-03BC-4A96-85BC-403D559CA4F2}" type="parTrans" cxnId="{EE7671FA-E3BB-4A3B-8A15-511E1AA1CD0C}">
      <dgm:prSet/>
      <dgm:spPr/>
      <dgm:t>
        <a:bodyPr/>
        <a:lstStyle/>
        <a:p>
          <a:endParaRPr lang="en-IN"/>
        </a:p>
      </dgm:t>
    </dgm:pt>
    <dgm:pt modelId="{F2247A76-C644-4D9F-980A-4CA507CF630C}" type="sibTrans" cxnId="{EE7671FA-E3BB-4A3B-8A15-511E1AA1CD0C}">
      <dgm:prSet/>
      <dgm:spPr/>
      <dgm:t>
        <a:bodyPr/>
        <a:lstStyle/>
        <a:p>
          <a:endParaRPr lang="en-IN"/>
        </a:p>
      </dgm:t>
    </dgm:pt>
    <dgm:pt modelId="{B49A5DD4-965B-493C-814A-8CE3418F6F89}" type="pres">
      <dgm:prSet presAssocID="{6431E81E-F498-4895-9BF7-C2CB57BEA3C9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1363D8-67F6-47E7-9B54-33E4853FB27E}" type="pres">
      <dgm:prSet presAssocID="{344D6793-BE11-4998-8123-BE29835EFBC3}" presName="comp" presStyleCnt="0"/>
      <dgm:spPr/>
    </dgm:pt>
    <dgm:pt modelId="{43353AF5-5D2F-4FCA-940D-6644DB52C518}" type="pres">
      <dgm:prSet presAssocID="{344D6793-BE11-4998-8123-BE29835EFBC3}" presName="box" presStyleLbl="node1" presStyleIdx="0" presStyleCnt="1" custLinFactNeighborX="1873"/>
      <dgm:spPr/>
      <dgm:t>
        <a:bodyPr/>
        <a:lstStyle/>
        <a:p>
          <a:endParaRPr lang="en-US"/>
        </a:p>
      </dgm:t>
    </dgm:pt>
    <dgm:pt modelId="{01D2E26E-C539-4427-82A6-6AC0DBF6B4FE}" type="pres">
      <dgm:prSet presAssocID="{344D6793-BE11-4998-8123-BE29835EFBC3}" presName="img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669C070-B888-4EF5-B7CA-0AA6EE340B03}" type="pres">
      <dgm:prSet presAssocID="{344D6793-BE11-4998-8123-BE29835EFBC3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55B14B-1A16-4198-A16A-2A53D4A3A038}" type="presOf" srcId="{72969EDA-78D3-4FEB-B191-EBD50A095F1D}" destId="{43353AF5-5D2F-4FCA-940D-6644DB52C518}" srcOrd="0" destOrd="2" presId="urn:microsoft.com/office/officeart/2005/8/layout/vList4#4"/>
    <dgm:cxn modelId="{9A8B3BBC-EE8C-439A-8AFA-A618F7660CE9}" srcId="{344D6793-BE11-4998-8123-BE29835EFBC3}" destId="{B9EB74F5-58C8-452F-BF7B-A10B1CE52BDD}" srcOrd="0" destOrd="0" parTransId="{DB032F90-F245-4010-8B65-3B9EEF47E1E9}" sibTransId="{F5692EC7-248B-47FE-B8C1-46F8FB7CB9CA}"/>
    <dgm:cxn modelId="{EE7671FA-E3BB-4A3B-8A15-511E1AA1CD0C}" srcId="{344D6793-BE11-4998-8123-BE29835EFBC3}" destId="{72969EDA-78D3-4FEB-B191-EBD50A095F1D}" srcOrd="1" destOrd="0" parTransId="{3A0794A7-03BC-4A96-85BC-403D559CA4F2}" sibTransId="{F2247A76-C644-4D9F-980A-4CA507CF630C}"/>
    <dgm:cxn modelId="{6AA2FCF1-01B4-4BB2-BFF0-8DE3721FA022}" type="presOf" srcId="{344D6793-BE11-4998-8123-BE29835EFBC3}" destId="{B669C070-B888-4EF5-B7CA-0AA6EE340B03}" srcOrd="1" destOrd="0" presId="urn:microsoft.com/office/officeart/2005/8/layout/vList4#4"/>
    <dgm:cxn modelId="{FAA8769A-522B-4A34-A739-0DEBF1C09020}" type="presOf" srcId="{6431E81E-F498-4895-9BF7-C2CB57BEA3C9}" destId="{B49A5DD4-965B-493C-814A-8CE3418F6F89}" srcOrd="0" destOrd="0" presId="urn:microsoft.com/office/officeart/2005/8/layout/vList4#4"/>
    <dgm:cxn modelId="{7424E270-A34F-429F-AEEB-3931538DDFA0}" type="presOf" srcId="{72969EDA-78D3-4FEB-B191-EBD50A095F1D}" destId="{B669C070-B888-4EF5-B7CA-0AA6EE340B03}" srcOrd="1" destOrd="2" presId="urn:microsoft.com/office/officeart/2005/8/layout/vList4#4"/>
    <dgm:cxn modelId="{CD540EED-A900-4DD9-8F4A-8325CED115A6}" srcId="{6431E81E-F498-4895-9BF7-C2CB57BEA3C9}" destId="{344D6793-BE11-4998-8123-BE29835EFBC3}" srcOrd="0" destOrd="0" parTransId="{97133550-4670-49B9-A93B-6872B9C654DA}" sibTransId="{8292C566-2616-4D8C-B3DC-5C47372DD5D2}"/>
    <dgm:cxn modelId="{C86E17B9-9F8D-4FF0-BFB8-8CFCC39CC6D4}" type="presOf" srcId="{B9EB74F5-58C8-452F-BF7B-A10B1CE52BDD}" destId="{43353AF5-5D2F-4FCA-940D-6644DB52C518}" srcOrd="0" destOrd="1" presId="urn:microsoft.com/office/officeart/2005/8/layout/vList4#4"/>
    <dgm:cxn modelId="{CA3061AA-1596-4DE7-ADFA-B33D25E680A6}" type="presOf" srcId="{344D6793-BE11-4998-8123-BE29835EFBC3}" destId="{43353AF5-5D2F-4FCA-940D-6644DB52C518}" srcOrd="0" destOrd="0" presId="urn:microsoft.com/office/officeart/2005/8/layout/vList4#4"/>
    <dgm:cxn modelId="{894C0C58-EDF9-4551-BFD0-9819DC173FD1}" type="presOf" srcId="{B9EB74F5-58C8-452F-BF7B-A10B1CE52BDD}" destId="{B669C070-B888-4EF5-B7CA-0AA6EE340B03}" srcOrd="1" destOrd="1" presId="urn:microsoft.com/office/officeart/2005/8/layout/vList4#4"/>
    <dgm:cxn modelId="{92576C92-AD19-4785-8A96-10D2E71F69DB}" type="presParOf" srcId="{B49A5DD4-965B-493C-814A-8CE3418F6F89}" destId="{081363D8-67F6-47E7-9B54-33E4853FB27E}" srcOrd="0" destOrd="0" presId="urn:microsoft.com/office/officeart/2005/8/layout/vList4#4"/>
    <dgm:cxn modelId="{A3757813-39CE-4534-9933-824FB59DE9CE}" type="presParOf" srcId="{081363D8-67F6-47E7-9B54-33E4853FB27E}" destId="{43353AF5-5D2F-4FCA-940D-6644DB52C518}" srcOrd="0" destOrd="0" presId="urn:microsoft.com/office/officeart/2005/8/layout/vList4#4"/>
    <dgm:cxn modelId="{2B1139BF-117F-4E4F-910B-021303440B4B}" type="presParOf" srcId="{081363D8-67F6-47E7-9B54-33E4853FB27E}" destId="{01D2E26E-C539-4427-82A6-6AC0DBF6B4FE}" srcOrd="1" destOrd="0" presId="urn:microsoft.com/office/officeart/2005/8/layout/vList4#4"/>
    <dgm:cxn modelId="{42191B7D-B8EF-404F-9DC3-AABE6AE434DC}" type="presParOf" srcId="{081363D8-67F6-47E7-9B54-33E4853FB27E}" destId="{B669C070-B888-4EF5-B7CA-0AA6EE340B03}" srcOrd="2" destOrd="0" presId="urn:microsoft.com/office/officeart/2005/8/layout/vList4#4"/>
  </dgm:cxnLst>
  <dgm:bg/>
  <dgm:whole/>
  <dgm:extLst>
    <a:ext uri="http://schemas.microsoft.com/office/drawing/2008/diagram">
      <dsp:dataModelExt xmlns="" xmlns:dsp="http://schemas.microsoft.com/office/drawing/2008/diagram" relId="rId2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29A6F6-2E17-4BE3-8B5C-1CF392A8A7AA}" type="doc">
      <dgm:prSet loTypeId="urn:microsoft.com/office/officeart/2005/8/layout/vList3#2" loCatId="list" qsTypeId="urn:microsoft.com/office/officeart/2005/8/quickstyle/simple5" qsCatId="simple" csTypeId="urn:microsoft.com/office/officeart/2005/8/colors/colorful1#2" csCatId="colorful" phldr="1"/>
      <dgm:spPr/>
      <dgm:t>
        <a:bodyPr/>
        <a:lstStyle/>
        <a:p>
          <a:endParaRPr lang="en-IN"/>
        </a:p>
      </dgm:t>
    </dgm:pt>
    <dgm:pt modelId="{95A55219-6935-49AC-9A0D-AAAA5DB876C2}">
      <dgm:prSet phldrT="[Text]" custT="1"/>
      <dgm:spPr/>
      <dgm:t>
        <a:bodyPr/>
        <a:lstStyle/>
        <a:p>
          <a:r>
            <a:rPr lang="en-US" sz="2000" dirty="0"/>
            <a:t>Open Source Software</a:t>
          </a:r>
          <a:endParaRPr lang="en-IN" sz="2800" dirty="0"/>
        </a:p>
      </dgm:t>
    </dgm:pt>
    <dgm:pt modelId="{5382858B-CBBA-4EB7-B96D-E28D0C62AF55}" type="parTrans" cxnId="{E71D0D06-C07A-4F50-814B-47A621983A00}">
      <dgm:prSet/>
      <dgm:spPr/>
      <dgm:t>
        <a:bodyPr/>
        <a:lstStyle/>
        <a:p>
          <a:endParaRPr lang="en-IN" sz="1600"/>
        </a:p>
      </dgm:t>
    </dgm:pt>
    <dgm:pt modelId="{7CCEA2D1-9C60-4215-A18D-44901867BE8F}" type="sibTrans" cxnId="{E71D0D06-C07A-4F50-814B-47A621983A00}">
      <dgm:prSet/>
      <dgm:spPr/>
      <dgm:t>
        <a:bodyPr/>
        <a:lstStyle/>
        <a:p>
          <a:endParaRPr lang="en-IN" sz="1600"/>
        </a:p>
      </dgm:t>
    </dgm:pt>
    <dgm:pt modelId="{5A21EF76-1BFF-47D7-8DB8-29BD59687581}">
      <dgm:prSet phldrT="[Text]" custT="1"/>
      <dgm:spPr/>
      <dgm:t>
        <a:bodyPr/>
        <a:lstStyle/>
        <a:p>
          <a:r>
            <a:rPr lang="en-US" sz="2000" dirty="0"/>
            <a:t>Industry Advisory Board</a:t>
          </a:r>
          <a:endParaRPr lang="en-IN" sz="2000" dirty="0"/>
        </a:p>
      </dgm:t>
    </dgm:pt>
    <dgm:pt modelId="{E21120A7-CDC7-4307-B53B-8D26E979B375}" type="parTrans" cxnId="{53EC1F22-A931-4680-B00F-B4D294DCA7D8}">
      <dgm:prSet/>
      <dgm:spPr/>
      <dgm:t>
        <a:bodyPr/>
        <a:lstStyle/>
        <a:p>
          <a:endParaRPr lang="en-IN" sz="1600"/>
        </a:p>
      </dgm:t>
    </dgm:pt>
    <dgm:pt modelId="{0769478C-F442-491A-B16C-71770AEDAFC5}" type="sibTrans" cxnId="{53EC1F22-A931-4680-B00F-B4D294DCA7D8}">
      <dgm:prSet/>
      <dgm:spPr/>
      <dgm:t>
        <a:bodyPr/>
        <a:lstStyle/>
        <a:p>
          <a:endParaRPr lang="en-IN" sz="1600"/>
        </a:p>
      </dgm:t>
    </dgm:pt>
    <dgm:pt modelId="{032B2BA5-EC0C-4468-BF6C-F6AC1786A4E1}">
      <dgm:prSet custT="1"/>
      <dgm:spPr/>
      <dgm:t>
        <a:bodyPr/>
        <a:lstStyle/>
        <a:p>
          <a:r>
            <a:rPr lang="en-US" sz="2000" dirty="0"/>
            <a:t>IIT GPU Nodal Center </a:t>
          </a:r>
          <a:endParaRPr lang="en-IN" sz="2000" dirty="0"/>
        </a:p>
      </dgm:t>
    </dgm:pt>
    <dgm:pt modelId="{A13090D6-571C-44B1-9ADE-3CB0D6A370EA}" type="parTrans" cxnId="{1112FF36-62E6-4C6B-BC54-6EE18289C061}">
      <dgm:prSet/>
      <dgm:spPr/>
      <dgm:t>
        <a:bodyPr/>
        <a:lstStyle/>
        <a:p>
          <a:endParaRPr lang="en-IN" sz="1600"/>
        </a:p>
      </dgm:t>
    </dgm:pt>
    <dgm:pt modelId="{93A85445-62BB-400C-9754-129B3B14A451}" type="sibTrans" cxnId="{1112FF36-62E6-4C6B-BC54-6EE18289C061}">
      <dgm:prSet/>
      <dgm:spPr/>
      <dgm:t>
        <a:bodyPr/>
        <a:lstStyle/>
        <a:p>
          <a:endParaRPr lang="en-IN" sz="1600"/>
        </a:p>
      </dgm:t>
    </dgm:pt>
    <dgm:pt modelId="{0E4EFE0D-6782-4E6A-B702-30752F6CB218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 err="1" smtClean="0"/>
            <a:t>SmartGram</a:t>
          </a:r>
          <a:r>
            <a:rPr lang="en-US" sz="2000" dirty="0" smtClean="0"/>
            <a:t> Presidential Projects </a:t>
          </a:r>
          <a:endParaRPr lang="en-US" sz="2000" dirty="0"/>
        </a:p>
        <a:p>
          <a:pPr>
            <a:lnSpc>
              <a:spcPct val="90000"/>
            </a:lnSpc>
            <a:spcAft>
              <a:spcPts val="0"/>
            </a:spcAft>
          </a:pPr>
          <a:r>
            <a:rPr lang="en-US" sz="2000" dirty="0"/>
            <a:t>(Under NSF Lab)</a:t>
          </a:r>
          <a:endParaRPr lang="en-IN" sz="2000" dirty="0"/>
        </a:p>
      </dgm:t>
    </dgm:pt>
    <dgm:pt modelId="{3685B20D-0E7A-463E-B0DD-02D9DC3206CC}" type="parTrans" cxnId="{DCE61C65-0DA9-420D-AE8B-08309C733E8D}">
      <dgm:prSet/>
      <dgm:spPr/>
      <dgm:t>
        <a:bodyPr/>
        <a:lstStyle/>
        <a:p>
          <a:endParaRPr lang="en-IN" sz="1600"/>
        </a:p>
      </dgm:t>
    </dgm:pt>
    <dgm:pt modelId="{8842356B-9BBA-4C77-952F-CE56FC98A8F7}" type="sibTrans" cxnId="{DCE61C65-0DA9-420D-AE8B-08309C733E8D}">
      <dgm:prSet/>
      <dgm:spPr/>
      <dgm:t>
        <a:bodyPr/>
        <a:lstStyle/>
        <a:p>
          <a:endParaRPr lang="en-IN" sz="1600"/>
        </a:p>
      </dgm:t>
    </dgm:pt>
    <dgm:pt modelId="{C4C946E0-C06B-47E0-8171-3AB94A84B1B6}" type="pres">
      <dgm:prSet presAssocID="{AC29A6F6-2E17-4BE3-8B5C-1CF392A8A7A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C32B7F-6EA7-417C-B53D-8612F4A3300C}" type="pres">
      <dgm:prSet presAssocID="{0E4EFE0D-6782-4E6A-B702-30752F6CB218}" presName="composite" presStyleCnt="0"/>
      <dgm:spPr/>
    </dgm:pt>
    <dgm:pt modelId="{CE687111-A65B-45A5-818F-8BDB10BBC063}" type="pres">
      <dgm:prSet presAssocID="{0E4EFE0D-6782-4E6A-B702-30752F6CB218}" presName="imgShp" presStyleLbl="fgImgPlace1" presStyleIdx="0" presStyleCnt="4" custScaleX="121000" custScaleY="121000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12500" b="12500"/>
          </a:stretch>
        </a:blipFill>
      </dgm:spPr>
    </dgm:pt>
    <dgm:pt modelId="{5500B1A5-6BBD-4E59-9EE2-B100FBEF1E2A}" type="pres">
      <dgm:prSet presAssocID="{0E4EFE0D-6782-4E6A-B702-30752F6CB218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C802D1-D10C-4049-BB5E-A42C4949580C}" type="pres">
      <dgm:prSet presAssocID="{8842356B-9BBA-4C77-952F-CE56FC98A8F7}" presName="spacing" presStyleCnt="0"/>
      <dgm:spPr/>
    </dgm:pt>
    <dgm:pt modelId="{2E559C73-71B5-4553-BB7C-12A0629F508A}" type="pres">
      <dgm:prSet presAssocID="{032B2BA5-EC0C-4468-BF6C-F6AC1786A4E1}" presName="composite" presStyleCnt="0"/>
      <dgm:spPr/>
    </dgm:pt>
    <dgm:pt modelId="{7A281062-0785-4C31-8B09-0E0006551F3E}" type="pres">
      <dgm:prSet presAssocID="{032B2BA5-EC0C-4468-BF6C-F6AC1786A4E1}" presName="imgShp" presStyleLbl="fgImgPlace1" presStyleIdx="1" presStyleCnt="4" custScaleX="121000" custScaleY="121000" custLinFactNeighborY="-18126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1059" r="1059"/>
          </a:stretch>
        </a:blipFill>
      </dgm:spPr>
    </dgm:pt>
    <dgm:pt modelId="{E061E6ED-EF0C-4306-8BE9-3B2551ACBCA2}" type="pres">
      <dgm:prSet presAssocID="{032B2BA5-EC0C-4468-BF6C-F6AC1786A4E1}" presName="txShp" presStyleLbl="node1" presStyleIdx="1" presStyleCnt="4" custLinFactNeighborY="-181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65B7F3-3796-4B27-AAA8-16CCE821A34C}" type="pres">
      <dgm:prSet presAssocID="{93A85445-62BB-400C-9754-129B3B14A451}" presName="spacing" presStyleCnt="0"/>
      <dgm:spPr/>
    </dgm:pt>
    <dgm:pt modelId="{CFC66A08-B9FA-4734-BA9D-54EEB388C899}" type="pres">
      <dgm:prSet presAssocID="{95A55219-6935-49AC-9A0D-AAAA5DB876C2}" presName="composite" presStyleCnt="0"/>
      <dgm:spPr/>
    </dgm:pt>
    <dgm:pt modelId="{575A83C5-A316-4358-B14B-72EBD5CAE50B}" type="pres">
      <dgm:prSet presAssocID="{95A55219-6935-49AC-9A0D-AAAA5DB876C2}" presName="imgShp" presStyleLbl="fgImgPlace1" presStyleIdx="2" presStyleCnt="4" custScaleX="121000" custScaleY="121000" custLinFactNeighborY="-19089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</dgm:pt>
    <dgm:pt modelId="{EC0423F9-EAF4-4E92-B487-AC9BB9A04398}" type="pres">
      <dgm:prSet presAssocID="{95A55219-6935-49AC-9A0D-AAAA5DB876C2}" presName="txShp" presStyleLbl="node1" presStyleIdx="2" presStyleCnt="4" custLinFactNeighborY="-190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75BCAD-6319-4417-A56C-0E502E010C58}" type="pres">
      <dgm:prSet presAssocID="{7CCEA2D1-9C60-4215-A18D-44901867BE8F}" presName="spacing" presStyleCnt="0"/>
      <dgm:spPr/>
    </dgm:pt>
    <dgm:pt modelId="{110EB7EC-7A33-4C21-9E84-C6DD88ED8F10}" type="pres">
      <dgm:prSet presAssocID="{5A21EF76-1BFF-47D7-8DB8-29BD59687581}" presName="composite" presStyleCnt="0"/>
      <dgm:spPr/>
    </dgm:pt>
    <dgm:pt modelId="{BEEEDBDF-FAA6-4A20-86E2-5C7ABDA0DA4E}" type="pres">
      <dgm:prSet presAssocID="{5A21EF76-1BFF-47D7-8DB8-29BD59687581}" presName="imgShp" presStyleLbl="fgImgPlace1" presStyleIdx="3" presStyleCnt="4" custScaleX="121000" custScaleY="121000" custLinFactNeighborY="-3670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12500" b="12500"/>
          </a:stretch>
        </a:blipFill>
      </dgm:spPr>
    </dgm:pt>
    <dgm:pt modelId="{77F83B22-90CE-47F5-B55A-2224FB3E4459}" type="pres">
      <dgm:prSet presAssocID="{5A21EF76-1BFF-47D7-8DB8-29BD59687581}" presName="txShp" presStyleLbl="node1" presStyleIdx="3" presStyleCnt="4" custLinFactNeighborY="-288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081049-6936-4A58-A904-DBFFCF22C369}" type="presOf" srcId="{95A55219-6935-49AC-9A0D-AAAA5DB876C2}" destId="{EC0423F9-EAF4-4E92-B487-AC9BB9A04398}" srcOrd="0" destOrd="0" presId="urn:microsoft.com/office/officeart/2005/8/layout/vList3#2"/>
    <dgm:cxn modelId="{458E5DC4-5F7E-492A-B92C-3C9E4A9D5B9D}" type="presOf" srcId="{5A21EF76-1BFF-47D7-8DB8-29BD59687581}" destId="{77F83B22-90CE-47F5-B55A-2224FB3E4459}" srcOrd="0" destOrd="0" presId="urn:microsoft.com/office/officeart/2005/8/layout/vList3#2"/>
    <dgm:cxn modelId="{DCE61C65-0DA9-420D-AE8B-08309C733E8D}" srcId="{AC29A6F6-2E17-4BE3-8B5C-1CF392A8A7AA}" destId="{0E4EFE0D-6782-4E6A-B702-30752F6CB218}" srcOrd="0" destOrd="0" parTransId="{3685B20D-0E7A-463E-B0DD-02D9DC3206CC}" sibTransId="{8842356B-9BBA-4C77-952F-CE56FC98A8F7}"/>
    <dgm:cxn modelId="{53EC1F22-A931-4680-B00F-B4D294DCA7D8}" srcId="{AC29A6F6-2E17-4BE3-8B5C-1CF392A8A7AA}" destId="{5A21EF76-1BFF-47D7-8DB8-29BD59687581}" srcOrd="3" destOrd="0" parTransId="{E21120A7-CDC7-4307-B53B-8D26E979B375}" sibTransId="{0769478C-F442-491A-B16C-71770AEDAFC5}"/>
    <dgm:cxn modelId="{E71D0D06-C07A-4F50-814B-47A621983A00}" srcId="{AC29A6F6-2E17-4BE3-8B5C-1CF392A8A7AA}" destId="{95A55219-6935-49AC-9A0D-AAAA5DB876C2}" srcOrd="2" destOrd="0" parTransId="{5382858B-CBBA-4EB7-B96D-E28D0C62AF55}" sibTransId="{7CCEA2D1-9C60-4215-A18D-44901867BE8F}"/>
    <dgm:cxn modelId="{1112FF36-62E6-4C6B-BC54-6EE18289C061}" srcId="{AC29A6F6-2E17-4BE3-8B5C-1CF392A8A7AA}" destId="{032B2BA5-EC0C-4468-BF6C-F6AC1786A4E1}" srcOrd="1" destOrd="0" parTransId="{A13090D6-571C-44B1-9ADE-3CB0D6A370EA}" sibTransId="{93A85445-62BB-400C-9754-129B3B14A451}"/>
    <dgm:cxn modelId="{DD5976E5-5CA7-43EE-9D03-F65E8D7584FC}" type="presOf" srcId="{AC29A6F6-2E17-4BE3-8B5C-1CF392A8A7AA}" destId="{C4C946E0-C06B-47E0-8171-3AB94A84B1B6}" srcOrd="0" destOrd="0" presId="urn:microsoft.com/office/officeart/2005/8/layout/vList3#2"/>
    <dgm:cxn modelId="{8BFACF12-6142-4646-BAFC-D9FC433E1FE4}" type="presOf" srcId="{0E4EFE0D-6782-4E6A-B702-30752F6CB218}" destId="{5500B1A5-6BBD-4E59-9EE2-B100FBEF1E2A}" srcOrd="0" destOrd="0" presId="urn:microsoft.com/office/officeart/2005/8/layout/vList3#2"/>
    <dgm:cxn modelId="{2CC162FA-BE61-4B27-B1EE-30D268E45CF4}" type="presOf" srcId="{032B2BA5-EC0C-4468-BF6C-F6AC1786A4E1}" destId="{E061E6ED-EF0C-4306-8BE9-3B2551ACBCA2}" srcOrd="0" destOrd="0" presId="urn:microsoft.com/office/officeart/2005/8/layout/vList3#2"/>
    <dgm:cxn modelId="{567E4456-6EC6-44FE-BD0F-147EF2F1D515}" type="presParOf" srcId="{C4C946E0-C06B-47E0-8171-3AB94A84B1B6}" destId="{23C32B7F-6EA7-417C-B53D-8612F4A3300C}" srcOrd="0" destOrd="0" presId="urn:microsoft.com/office/officeart/2005/8/layout/vList3#2"/>
    <dgm:cxn modelId="{DB70F9B3-A1BE-4553-BACA-421E3888394C}" type="presParOf" srcId="{23C32B7F-6EA7-417C-B53D-8612F4A3300C}" destId="{CE687111-A65B-45A5-818F-8BDB10BBC063}" srcOrd="0" destOrd="0" presId="urn:microsoft.com/office/officeart/2005/8/layout/vList3#2"/>
    <dgm:cxn modelId="{D0FC2BE8-57E7-47FC-89B4-511AC4BD490D}" type="presParOf" srcId="{23C32B7F-6EA7-417C-B53D-8612F4A3300C}" destId="{5500B1A5-6BBD-4E59-9EE2-B100FBEF1E2A}" srcOrd="1" destOrd="0" presId="urn:microsoft.com/office/officeart/2005/8/layout/vList3#2"/>
    <dgm:cxn modelId="{EF902B60-5595-4BC8-B82C-CA6B9AE51375}" type="presParOf" srcId="{C4C946E0-C06B-47E0-8171-3AB94A84B1B6}" destId="{B2C802D1-D10C-4049-BB5E-A42C4949580C}" srcOrd="1" destOrd="0" presId="urn:microsoft.com/office/officeart/2005/8/layout/vList3#2"/>
    <dgm:cxn modelId="{D8BA69A1-C038-4F66-95B5-9CC8E0B013C1}" type="presParOf" srcId="{C4C946E0-C06B-47E0-8171-3AB94A84B1B6}" destId="{2E559C73-71B5-4553-BB7C-12A0629F508A}" srcOrd="2" destOrd="0" presId="urn:microsoft.com/office/officeart/2005/8/layout/vList3#2"/>
    <dgm:cxn modelId="{C62F487B-E598-4557-9CF8-B88174194889}" type="presParOf" srcId="{2E559C73-71B5-4553-BB7C-12A0629F508A}" destId="{7A281062-0785-4C31-8B09-0E0006551F3E}" srcOrd="0" destOrd="0" presId="urn:microsoft.com/office/officeart/2005/8/layout/vList3#2"/>
    <dgm:cxn modelId="{A2B6C5BB-2626-4D45-9811-780C9C17CF55}" type="presParOf" srcId="{2E559C73-71B5-4553-BB7C-12A0629F508A}" destId="{E061E6ED-EF0C-4306-8BE9-3B2551ACBCA2}" srcOrd="1" destOrd="0" presId="urn:microsoft.com/office/officeart/2005/8/layout/vList3#2"/>
    <dgm:cxn modelId="{6EFA67ED-FBFD-4D44-A5FE-7F2D0170ACF7}" type="presParOf" srcId="{C4C946E0-C06B-47E0-8171-3AB94A84B1B6}" destId="{8265B7F3-3796-4B27-AAA8-16CCE821A34C}" srcOrd="3" destOrd="0" presId="urn:microsoft.com/office/officeart/2005/8/layout/vList3#2"/>
    <dgm:cxn modelId="{0ED79F49-4B99-4E33-B992-57A7AB659725}" type="presParOf" srcId="{C4C946E0-C06B-47E0-8171-3AB94A84B1B6}" destId="{CFC66A08-B9FA-4734-BA9D-54EEB388C899}" srcOrd="4" destOrd="0" presId="urn:microsoft.com/office/officeart/2005/8/layout/vList3#2"/>
    <dgm:cxn modelId="{10EB3409-882E-4873-B844-C3B7FA8B8AA5}" type="presParOf" srcId="{CFC66A08-B9FA-4734-BA9D-54EEB388C899}" destId="{575A83C5-A316-4358-B14B-72EBD5CAE50B}" srcOrd="0" destOrd="0" presId="urn:microsoft.com/office/officeart/2005/8/layout/vList3#2"/>
    <dgm:cxn modelId="{A5DA91C0-9736-4C0C-BCA9-055910AE1FE4}" type="presParOf" srcId="{CFC66A08-B9FA-4734-BA9D-54EEB388C899}" destId="{EC0423F9-EAF4-4E92-B487-AC9BB9A04398}" srcOrd="1" destOrd="0" presId="urn:microsoft.com/office/officeart/2005/8/layout/vList3#2"/>
    <dgm:cxn modelId="{62EC9A7C-8A3F-4410-AC5B-5EEC98D340B5}" type="presParOf" srcId="{C4C946E0-C06B-47E0-8171-3AB94A84B1B6}" destId="{E475BCAD-6319-4417-A56C-0E502E010C58}" srcOrd="5" destOrd="0" presId="urn:microsoft.com/office/officeart/2005/8/layout/vList3#2"/>
    <dgm:cxn modelId="{F18A085F-5E55-49C5-A7FA-E6B8531A3BFD}" type="presParOf" srcId="{C4C946E0-C06B-47E0-8171-3AB94A84B1B6}" destId="{110EB7EC-7A33-4C21-9E84-C6DD88ED8F10}" srcOrd="6" destOrd="0" presId="urn:microsoft.com/office/officeart/2005/8/layout/vList3#2"/>
    <dgm:cxn modelId="{06396E88-D05E-4CDE-9B28-D9D0A946DFA5}" type="presParOf" srcId="{110EB7EC-7A33-4C21-9E84-C6DD88ED8F10}" destId="{BEEEDBDF-FAA6-4A20-86E2-5C7ABDA0DA4E}" srcOrd="0" destOrd="0" presId="urn:microsoft.com/office/officeart/2005/8/layout/vList3#2"/>
    <dgm:cxn modelId="{006570E4-A365-4A4A-8B3F-22D530967A2A}" type="presParOf" srcId="{110EB7EC-7A33-4C21-9E84-C6DD88ED8F10}" destId="{77F83B22-90CE-47F5-B55A-2224FB3E4459}" srcOrd="1" destOrd="0" presId="urn:microsoft.com/office/officeart/2005/8/layout/vList3#2"/>
  </dgm:cxnLst>
  <dgm:bg/>
  <dgm:whole/>
  <dgm:extLst>
    <a:ext uri="http://schemas.microsoft.com/office/drawing/2008/diagram">
      <dsp:dataModelExt xmlns=""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431E81E-F498-4895-9BF7-C2CB57BEA3C9}" type="doc">
      <dgm:prSet loTypeId="urn:microsoft.com/office/officeart/2005/8/layout/vList4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92D5233-9939-46F5-9258-177F658EA22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0" dirty="0"/>
            <a:t>Dr. </a:t>
          </a:r>
          <a:r>
            <a:rPr lang="en-US" b="0" dirty="0" err="1"/>
            <a:t>Neelesh</a:t>
          </a:r>
          <a:r>
            <a:rPr lang="en-US" b="0" dirty="0"/>
            <a:t> </a:t>
          </a:r>
          <a:r>
            <a:rPr lang="en-US" b="0" dirty="0" err="1"/>
            <a:t>Kumbhojkar</a:t>
          </a:r>
          <a:r>
            <a:rPr lang="en-US" b="0" dirty="0"/>
            <a:t> (Cloud Computing </a:t>
          </a:r>
          <a:r>
            <a:rPr lang="en-US" b="0" dirty="0" err="1"/>
            <a:t>Head,TechMahindra</a:t>
          </a:r>
          <a:r>
            <a:rPr lang="en-US" b="0" dirty="0"/>
            <a:t>)</a:t>
          </a:r>
          <a:endParaRPr lang="en-IN" dirty="0"/>
        </a:p>
      </dgm:t>
    </dgm:pt>
    <dgm:pt modelId="{F028B27A-DF98-4734-A1C0-F87106DBE67C}" type="parTrans" cxnId="{7997374E-E55A-49E0-A502-90BAD3B5AA09}">
      <dgm:prSet/>
      <dgm:spPr/>
      <dgm:t>
        <a:bodyPr/>
        <a:lstStyle/>
        <a:p>
          <a:endParaRPr lang="en-IN"/>
        </a:p>
      </dgm:t>
    </dgm:pt>
    <dgm:pt modelId="{D7A93BE9-DC95-43A8-B449-2CF67FF60A54}" type="sibTrans" cxnId="{7997374E-E55A-49E0-A502-90BAD3B5AA09}">
      <dgm:prSet/>
      <dgm:spPr/>
      <dgm:t>
        <a:bodyPr/>
        <a:lstStyle/>
        <a:p>
          <a:endParaRPr lang="en-IN"/>
        </a:p>
      </dgm:t>
    </dgm:pt>
    <dgm:pt modelId="{AFDDA471-872D-4206-BCF6-DFA4381BAF3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0" dirty="0"/>
            <a:t>Cloud Computing Domain and various innovations happening in </a:t>
          </a:r>
          <a:r>
            <a:rPr lang="en-US" b="0" dirty="0" err="1"/>
            <a:t>TechManhindra</a:t>
          </a:r>
          <a:endParaRPr lang="en-IN" dirty="0"/>
        </a:p>
      </dgm:t>
    </dgm:pt>
    <dgm:pt modelId="{9FD955B5-74B8-4CF6-80C3-5F1C9F9873BE}" type="parTrans" cxnId="{EF821D46-4652-4805-BAFE-9672F71D8B56}">
      <dgm:prSet/>
      <dgm:spPr/>
      <dgm:t>
        <a:bodyPr/>
        <a:lstStyle/>
        <a:p>
          <a:endParaRPr lang="en-IN"/>
        </a:p>
      </dgm:t>
    </dgm:pt>
    <dgm:pt modelId="{1456332E-EBA1-4A7E-ADB9-931CAC16D858}" type="sibTrans" cxnId="{EF821D46-4652-4805-BAFE-9672F71D8B56}">
      <dgm:prSet/>
      <dgm:spPr/>
      <dgm:t>
        <a:bodyPr/>
        <a:lstStyle/>
        <a:p>
          <a:endParaRPr lang="en-IN"/>
        </a:p>
      </dgm:t>
    </dgm:pt>
    <dgm:pt modelId="{57343209-5CA5-4A89-B44C-2957F6918944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0" dirty="0"/>
            <a:t>7-4-2016</a:t>
          </a:r>
          <a:endParaRPr lang="en-IN" dirty="0"/>
        </a:p>
      </dgm:t>
    </dgm:pt>
    <dgm:pt modelId="{6538A79B-37DD-49A9-8135-D2231C5BBEEB}" type="parTrans" cxnId="{A58578C6-2654-4FFC-992A-0725661F41E7}">
      <dgm:prSet/>
      <dgm:spPr/>
      <dgm:t>
        <a:bodyPr/>
        <a:lstStyle/>
        <a:p>
          <a:endParaRPr lang="en-IN"/>
        </a:p>
      </dgm:t>
    </dgm:pt>
    <dgm:pt modelId="{DBC749D2-9EE7-4008-8D31-02DA4E6995D8}" type="sibTrans" cxnId="{A58578C6-2654-4FFC-992A-0725661F41E7}">
      <dgm:prSet/>
      <dgm:spPr/>
      <dgm:t>
        <a:bodyPr/>
        <a:lstStyle/>
        <a:p>
          <a:endParaRPr lang="en-IN"/>
        </a:p>
      </dgm:t>
    </dgm:pt>
    <dgm:pt modelId="{B49A5DD4-965B-493C-814A-8CE3418F6F89}" type="pres">
      <dgm:prSet presAssocID="{6431E81E-F498-4895-9BF7-C2CB57BEA3C9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887EF8-32E9-418C-862A-64444FC4FE67}" type="pres">
      <dgm:prSet presAssocID="{F92D5233-9939-46F5-9258-177F658EA22D}" presName="comp" presStyleCnt="0"/>
      <dgm:spPr/>
    </dgm:pt>
    <dgm:pt modelId="{2B2690A4-1EBD-4341-99C3-CC4CA17746AA}" type="pres">
      <dgm:prSet presAssocID="{F92D5233-9939-46F5-9258-177F658EA22D}" presName="box" presStyleLbl="node1" presStyleIdx="0" presStyleCnt="1" custLinFactY="27637" custLinFactNeighborX="100000" custLinFactNeighborY="100000"/>
      <dgm:spPr/>
      <dgm:t>
        <a:bodyPr/>
        <a:lstStyle/>
        <a:p>
          <a:endParaRPr lang="en-US"/>
        </a:p>
      </dgm:t>
    </dgm:pt>
    <dgm:pt modelId="{3B4FFC57-97A2-4DF2-858E-13D0BA9A69F4}" type="pres">
      <dgm:prSet presAssocID="{F92D5233-9939-46F5-9258-177F658EA22D}" presName="img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AC6ECD0-D143-4219-8795-40DE4DF69F97}" type="pres">
      <dgm:prSet presAssocID="{F92D5233-9939-46F5-9258-177F658EA22D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8578C6-2654-4FFC-992A-0725661F41E7}" srcId="{F92D5233-9939-46F5-9258-177F658EA22D}" destId="{57343209-5CA5-4A89-B44C-2957F6918944}" srcOrd="1" destOrd="0" parTransId="{6538A79B-37DD-49A9-8135-D2231C5BBEEB}" sibTransId="{DBC749D2-9EE7-4008-8D31-02DA4E6995D8}"/>
    <dgm:cxn modelId="{91B832C0-9AEA-4684-8552-B6680D841B5F}" type="presOf" srcId="{57343209-5CA5-4A89-B44C-2957F6918944}" destId="{3AC6ECD0-D143-4219-8795-40DE4DF69F97}" srcOrd="1" destOrd="2" presId="urn:microsoft.com/office/officeart/2005/8/layout/vList4#5"/>
    <dgm:cxn modelId="{F27B35A2-B973-4A7A-9766-A5906E8955B7}" type="presOf" srcId="{57343209-5CA5-4A89-B44C-2957F6918944}" destId="{2B2690A4-1EBD-4341-99C3-CC4CA17746AA}" srcOrd="0" destOrd="2" presId="urn:microsoft.com/office/officeart/2005/8/layout/vList4#5"/>
    <dgm:cxn modelId="{EF821D46-4652-4805-BAFE-9672F71D8B56}" srcId="{F92D5233-9939-46F5-9258-177F658EA22D}" destId="{AFDDA471-872D-4206-BCF6-DFA4381BAF3C}" srcOrd="0" destOrd="0" parTransId="{9FD955B5-74B8-4CF6-80C3-5F1C9F9873BE}" sibTransId="{1456332E-EBA1-4A7E-ADB9-931CAC16D858}"/>
    <dgm:cxn modelId="{B35E69C8-DA9E-4B30-951A-B3DFB17A9C6D}" type="presOf" srcId="{6431E81E-F498-4895-9BF7-C2CB57BEA3C9}" destId="{B49A5DD4-965B-493C-814A-8CE3418F6F89}" srcOrd="0" destOrd="0" presId="urn:microsoft.com/office/officeart/2005/8/layout/vList4#5"/>
    <dgm:cxn modelId="{763BDD14-8CFF-4BA5-81E5-3D42CB89799F}" type="presOf" srcId="{AFDDA471-872D-4206-BCF6-DFA4381BAF3C}" destId="{3AC6ECD0-D143-4219-8795-40DE4DF69F97}" srcOrd="1" destOrd="1" presId="urn:microsoft.com/office/officeart/2005/8/layout/vList4#5"/>
    <dgm:cxn modelId="{AA8B070A-D78D-41F8-8C9A-794E8B5F11C2}" type="presOf" srcId="{F92D5233-9939-46F5-9258-177F658EA22D}" destId="{3AC6ECD0-D143-4219-8795-40DE4DF69F97}" srcOrd="1" destOrd="0" presId="urn:microsoft.com/office/officeart/2005/8/layout/vList4#5"/>
    <dgm:cxn modelId="{43A6B4F2-2578-42E6-9268-A714969C5711}" type="presOf" srcId="{AFDDA471-872D-4206-BCF6-DFA4381BAF3C}" destId="{2B2690A4-1EBD-4341-99C3-CC4CA17746AA}" srcOrd="0" destOrd="1" presId="urn:microsoft.com/office/officeart/2005/8/layout/vList4#5"/>
    <dgm:cxn modelId="{7997374E-E55A-49E0-A502-90BAD3B5AA09}" srcId="{6431E81E-F498-4895-9BF7-C2CB57BEA3C9}" destId="{F92D5233-9939-46F5-9258-177F658EA22D}" srcOrd="0" destOrd="0" parTransId="{F028B27A-DF98-4734-A1C0-F87106DBE67C}" sibTransId="{D7A93BE9-DC95-43A8-B449-2CF67FF60A54}"/>
    <dgm:cxn modelId="{DC047066-BA7C-40D4-821C-E288394547B8}" type="presOf" srcId="{F92D5233-9939-46F5-9258-177F658EA22D}" destId="{2B2690A4-1EBD-4341-99C3-CC4CA17746AA}" srcOrd="0" destOrd="0" presId="urn:microsoft.com/office/officeart/2005/8/layout/vList4#5"/>
    <dgm:cxn modelId="{792E5004-8426-4F5D-83F4-4A1CD9BC5B7A}" type="presParOf" srcId="{B49A5DD4-965B-493C-814A-8CE3418F6F89}" destId="{84887EF8-32E9-418C-862A-64444FC4FE67}" srcOrd="0" destOrd="0" presId="urn:microsoft.com/office/officeart/2005/8/layout/vList4#5"/>
    <dgm:cxn modelId="{1912C409-1D4A-4EE6-94FB-E742CC223797}" type="presParOf" srcId="{84887EF8-32E9-418C-862A-64444FC4FE67}" destId="{2B2690A4-1EBD-4341-99C3-CC4CA17746AA}" srcOrd="0" destOrd="0" presId="urn:microsoft.com/office/officeart/2005/8/layout/vList4#5"/>
    <dgm:cxn modelId="{50FB7151-8DAE-449C-A119-89A58593E7F5}" type="presParOf" srcId="{84887EF8-32E9-418C-862A-64444FC4FE67}" destId="{3B4FFC57-97A2-4DF2-858E-13D0BA9A69F4}" srcOrd="1" destOrd="0" presId="urn:microsoft.com/office/officeart/2005/8/layout/vList4#5"/>
    <dgm:cxn modelId="{63580DDB-A0CA-421B-B8BA-A1DFE89FE230}" type="presParOf" srcId="{84887EF8-32E9-418C-862A-64444FC4FE67}" destId="{3AC6ECD0-D143-4219-8795-40DE4DF69F97}" srcOrd="2" destOrd="0" presId="urn:microsoft.com/office/officeart/2005/8/layout/vList4#5"/>
  </dgm:cxnLst>
  <dgm:bg/>
  <dgm:whole/>
  <dgm:extLst>
    <a:ext uri="http://schemas.microsoft.com/office/drawing/2008/diagram">
      <dsp:dataModelExt xmlns="" xmlns:dsp="http://schemas.microsoft.com/office/drawing/2008/diagram" relId="rId2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431E81E-F498-4895-9BF7-C2CB57BEA3C9}" type="doc">
      <dgm:prSet loTypeId="urn:microsoft.com/office/officeart/2005/8/layout/vList4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92D5233-9939-46F5-9258-177F658EA22D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0" dirty="0" smtClean="0"/>
            <a:t>Mr</a:t>
          </a:r>
          <a:r>
            <a:rPr lang="en-US" sz="1600" b="0" dirty="0"/>
            <a:t>. </a:t>
          </a:r>
          <a:r>
            <a:rPr lang="en-US" sz="1600" b="0" dirty="0" err="1" smtClean="0"/>
            <a:t>Yogesh</a:t>
          </a:r>
          <a:r>
            <a:rPr lang="en-US" sz="1600" b="0" dirty="0" smtClean="0"/>
            <a:t> Baber ,</a:t>
          </a:r>
          <a:r>
            <a:rPr lang="en-US" sz="1600" b="0" dirty="0" err="1" smtClean="0"/>
            <a:t>Redhat</a:t>
          </a:r>
          <a:endParaRPr lang="en-IN" sz="1600" dirty="0"/>
        </a:p>
      </dgm:t>
    </dgm:pt>
    <dgm:pt modelId="{F028B27A-DF98-4734-A1C0-F87106DBE67C}" type="parTrans" cxnId="{7997374E-E55A-49E0-A502-90BAD3B5AA09}">
      <dgm:prSet/>
      <dgm:spPr/>
      <dgm:t>
        <a:bodyPr/>
        <a:lstStyle/>
        <a:p>
          <a:endParaRPr lang="en-IN" sz="1400"/>
        </a:p>
      </dgm:t>
    </dgm:pt>
    <dgm:pt modelId="{D7A93BE9-DC95-43A8-B449-2CF67FF60A54}" type="sibTrans" cxnId="{7997374E-E55A-49E0-A502-90BAD3B5AA09}">
      <dgm:prSet/>
      <dgm:spPr/>
      <dgm:t>
        <a:bodyPr/>
        <a:lstStyle/>
        <a:p>
          <a:endParaRPr lang="en-IN" sz="1400"/>
        </a:p>
      </dgm:t>
    </dgm:pt>
    <dgm:pt modelId="{57343209-5CA5-4A89-B44C-2957F6918944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b="0" dirty="0" smtClean="0"/>
            <a:t>25-2-2016</a:t>
          </a:r>
          <a:endParaRPr lang="en-IN" sz="1400" dirty="0"/>
        </a:p>
      </dgm:t>
    </dgm:pt>
    <dgm:pt modelId="{6538A79B-37DD-49A9-8135-D2231C5BBEEB}" type="parTrans" cxnId="{A58578C6-2654-4FFC-992A-0725661F41E7}">
      <dgm:prSet/>
      <dgm:spPr/>
      <dgm:t>
        <a:bodyPr/>
        <a:lstStyle/>
        <a:p>
          <a:endParaRPr lang="en-IN" sz="1400"/>
        </a:p>
      </dgm:t>
    </dgm:pt>
    <dgm:pt modelId="{DBC749D2-9EE7-4008-8D31-02DA4E6995D8}" type="sibTrans" cxnId="{A58578C6-2654-4FFC-992A-0725661F41E7}">
      <dgm:prSet/>
      <dgm:spPr/>
      <dgm:t>
        <a:bodyPr/>
        <a:lstStyle/>
        <a:p>
          <a:endParaRPr lang="en-IN" sz="1400"/>
        </a:p>
      </dgm:t>
    </dgm:pt>
    <dgm:pt modelId="{AFDDA471-872D-4206-BCF6-DFA4381BAF3C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N" sz="1400" dirty="0" err="1" smtClean="0"/>
            <a:t>Redhat</a:t>
          </a:r>
          <a:r>
            <a:rPr lang="en-IN" sz="1400" dirty="0" smtClean="0"/>
            <a:t> Linux OS</a:t>
          </a:r>
          <a:endParaRPr lang="en-IN" sz="1400" dirty="0"/>
        </a:p>
      </dgm:t>
    </dgm:pt>
    <dgm:pt modelId="{1456332E-EBA1-4A7E-ADB9-931CAC16D858}" type="sibTrans" cxnId="{EF821D46-4652-4805-BAFE-9672F71D8B56}">
      <dgm:prSet/>
      <dgm:spPr/>
      <dgm:t>
        <a:bodyPr/>
        <a:lstStyle/>
        <a:p>
          <a:endParaRPr lang="en-IN" sz="1400"/>
        </a:p>
      </dgm:t>
    </dgm:pt>
    <dgm:pt modelId="{9FD955B5-74B8-4CF6-80C3-5F1C9F9873BE}" type="parTrans" cxnId="{EF821D46-4652-4805-BAFE-9672F71D8B56}">
      <dgm:prSet/>
      <dgm:spPr/>
      <dgm:t>
        <a:bodyPr/>
        <a:lstStyle/>
        <a:p>
          <a:endParaRPr lang="en-IN" sz="1400"/>
        </a:p>
      </dgm:t>
    </dgm:pt>
    <dgm:pt modelId="{B49A5DD4-965B-493C-814A-8CE3418F6F89}" type="pres">
      <dgm:prSet presAssocID="{6431E81E-F498-4895-9BF7-C2CB57BEA3C9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887EF8-32E9-418C-862A-64444FC4FE67}" type="pres">
      <dgm:prSet presAssocID="{F92D5233-9939-46F5-9258-177F658EA22D}" presName="comp" presStyleCnt="0"/>
      <dgm:spPr/>
    </dgm:pt>
    <dgm:pt modelId="{2B2690A4-1EBD-4341-99C3-CC4CA17746AA}" type="pres">
      <dgm:prSet presAssocID="{F92D5233-9939-46F5-9258-177F658EA22D}" presName="box" presStyleLbl="node1" presStyleIdx="0" presStyleCnt="1" custLinFactY="27637" custLinFactNeighborX="100000" custLinFactNeighborY="100000"/>
      <dgm:spPr/>
      <dgm:t>
        <a:bodyPr/>
        <a:lstStyle/>
        <a:p>
          <a:endParaRPr lang="en-US"/>
        </a:p>
      </dgm:t>
    </dgm:pt>
    <dgm:pt modelId="{3B4FFC57-97A2-4DF2-858E-13D0BA9A69F4}" type="pres">
      <dgm:prSet presAssocID="{F92D5233-9939-46F5-9258-177F658EA22D}" presName="img" presStyleLbl="fgImgPlace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AC6ECD0-D143-4219-8795-40DE4DF69F97}" type="pres">
      <dgm:prSet presAssocID="{F92D5233-9939-46F5-9258-177F658EA22D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8578C6-2654-4FFC-992A-0725661F41E7}" srcId="{F92D5233-9939-46F5-9258-177F658EA22D}" destId="{57343209-5CA5-4A89-B44C-2957F6918944}" srcOrd="1" destOrd="0" parTransId="{6538A79B-37DD-49A9-8135-D2231C5BBEEB}" sibTransId="{DBC749D2-9EE7-4008-8D31-02DA4E6995D8}"/>
    <dgm:cxn modelId="{C915FDCC-F1D6-4240-9B0A-D9A042C1FCC1}" type="presOf" srcId="{F92D5233-9939-46F5-9258-177F658EA22D}" destId="{3AC6ECD0-D143-4219-8795-40DE4DF69F97}" srcOrd="1" destOrd="0" presId="urn:microsoft.com/office/officeart/2005/8/layout/vList4#5"/>
    <dgm:cxn modelId="{EF821D46-4652-4805-BAFE-9672F71D8B56}" srcId="{F92D5233-9939-46F5-9258-177F658EA22D}" destId="{AFDDA471-872D-4206-BCF6-DFA4381BAF3C}" srcOrd="0" destOrd="0" parTransId="{9FD955B5-74B8-4CF6-80C3-5F1C9F9873BE}" sibTransId="{1456332E-EBA1-4A7E-ADB9-931CAC16D858}"/>
    <dgm:cxn modelId="{6BAB07B5-DF9A-4634-9EDF-F72C3B15A269}" type="presOf" srcId="{AFDDA471-872D-4206-BCF6-DFA4381BAF3C}" destId="{3AC6ECD0-D143-4219-8795-40DE4DF69F97}" srcOrd="1" destOrd="1" presId="urn:microsoft.com/office/officeart/2005/8/layout/vList4#5"/>
    <dgm:cxn modelId="{B7C40DEB-EC9C-4D51-BB06-2B091357944A}" type="presOf" srcId="{57343209-5CA5-4A89-B44C-2957F6918944}" destId="{2B2690A4-1EBD-4341-99C3-CC4CA17746AA}" srcOrd="0" destOrd="2" presId="urn:microsoft.com/office/officeart/2005/8/layout/vList4#5"/>
    <dgm:cxn modelId="{D85E586C-1E2F-4A19-A553-FD939F3586F5}" type="presOf" srcId="{57343209-5CA5-4A89-B44C-2957F6918944}" destId="{3AC6ECD0-D143-4219-8795-40DE4DF69F97}" srcOrd="1" destOrd="2" presId="urn:microsoft.com/office/officeart/2005/8/layout/vList4#5"/>
    <dgm:cxn modelId="{20081EE4-B6B8-4DF5-8C52-F341EF1A9FCA}" type="presOf" srcId="{AFDDA471-872D-4206-BCF6-DFA4381BAF3C}" destId="{2B2690A4-1EBD-4341-99C3-CC4CA17746AA}" srcOrd="0" destOrd="1" presId="urn:microsoft.com/office/officeart/2005/8/layout/vList4#5"/>
    <dgm:cxn modelId="{42C249F5-3AED-4242-AF9E-388CAAC3EB9F}" type="presOf" srcId="{F92D5233-9939-46F5-9258-177F658EA22D}" destId="{2B2690A4-1EBD-4341-99C3-CC4CA17746AA}" srcOrd="0" destOrd="0" presId="urn:microsoft.com/office/officeart/2005/8/layout/vList4#5"/>
    <dgm:cxn modelId="{7997374E-E55A-49E0-A502-90BAD3B5AA09}" srcId="{6431E81E-F498-4895-9BF7-C2CB57BEA3C9}" destId="{F92D5233-9939-46F5-9258-177F658EA22D}" srcOrd="0" destOrd="0" parTransId="{F028B27A-DF98-4734-A1C0-F87106DBE67C}" sibTransId="{D7A93BE9-DC95-43A8-B449-2CF67FF60A54}"/>
    <dgm:cxn modelId="{5A3A5159-B785-42A2-9C13-0E7D0B6964CD}" type="presOf" srcId="{6431E81E-F498-4895-9BF7-C2CB57BEA3C9}" destId="{B49A5DD4-965B-493C-814A-8CE3418F6F89}" srcOrd="0" destOrd="0" presId="urn:microsoft.com/office/officeart/2005/8/layout/vList4#5"/>
    <dgm:cxn modelId="{990D3A1B-65B1-4732-BBEC-751F1F731775}" type="presParOf" srcId="{B49A5DD4-965B-493C-814A-8CE3418F6F89}" destId="{84887EF8-32E9-418C-862A-64444FC4FE67}" srcOrd="0" destOrd="0" presId="urn:microsoft.com/office/officeart/2005/8/layout/vList4#5"/>
    <dgm:cxn modelId="{70343C78-495C-41EA-882D-9A0378D7FC82}" type="presParOf" srcId="{84887EF8-32E9-418C-862A-64444FC4FE67}" destId="{2B2690A4-1EBD-4341-99C3-CC4CA17746AA}" srcOrd="0" destOrd="0" presId="urn:microsoft.com/office/officeart/2005/8/layout/vList4#5"/>
    <dgm:cxn modelId="{3542DAFD-446F-4A8E-BCBD-205F2C8E3954}" type="presParOf" srcId="{84887EF8-32E9-418C-862A-64444FC4FE67}" destId="{3B4FFC57-97A2-4DF2-858E-13D0BA9A69F4}" srcOrd="1" destOrd="0" presId="urn:microsoft.com/office/officeart/2005/8/layout/vList4#5"/>
    <dgm:cxn modelId="{4DAF5002-47CB-4B75-BA14-1808FEA7FB33}" type="presParOf" srcId="{84887EF8-32E9-418C-862A-64444FC4FE67}" destId="{3AC6ECD0-D143-4219-8795-40DE4DF69F97}" srcOrd="2" destOrd="0" presId="urn:microsoft.com/office/officeart/2005/8/layout/vList4#5"/>
  </dgm:cxnLst>
  <dgm:bg/>
  <dgm:whole/>
  <dgm:extLst>
    <a:ext uri="http://schemas.microsoft.com/office/drawing/2008/diagram">
      <dsp:dataModelExt xmlns="" xmlns:dsp="http://schemas.microsoft.com/office/drawing/2008/diagram" relId="rId3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6833E03-8FD0-42BE-A9F1-1AD7E94A729A}" type="doc">
      <dgm:prSet loTypeId="urn:microsoft.com/office/officeart/2005/8/layout/vList4#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87ADBE9-FDA3-421F-B79C-F52E1A911C2B}">
      <dgm:prSet phldrT="[Text]" custT="1"/>
      <dgm:spPr/>
      <dgm:t>
        <a:bodyPr/>
        <a:lstStyle/>
        <a:p>
          <a:r>
            <a:rPr lang="en-US" sz="2000" b="1" dirty="0" smtClean="0">
              <a:latin typeface="+mj-lt"/>
            </a:rPr>
            <a:t>Dr. </a:t>
          </a:r>
          <a:r>
            <a:rPr lang="en-US" sz="2000" b="1" dirty="0" err="1" smtClean="0">
              <a:latin typeface="+mj-lt"/>
            </a:rPr>
            <a:t>Vinay</a:t>
          </a:r>
          <a:r>
            <a:rPr lang="en-US" sz="2000" b="1" dirty="0" smtClean="0">
              <a:latin typeface="+mj-lt"/>
            </a:rPr>
            <a:t> </a:t>
          </a:r>
          <a:r>
            <a:rPr lang="en-US" sz="2000" b="1" dirty="0" err="1" smtClean="0">
              <a:latin typeface="+mj-lt"/>
            </a:rPr>
            <a:t>Vaidya</a:t>
          </a:r>
          <a:endParaRPr lang="en-US" sz="2000" dirty="0">
            <a:latin typeface="+mj-lt"/>
          </a:endParaRPr>
        </a:p>
      </dgm:t>
    </dgm:pt>
    <dgm:pt modelId="{163C7604-B98E-4C87-9DD6-9C77ACEA2BB9}" type="parTrans" cxnId="{A99D50D1-FE56-486E-A2A8-84B02AAA8FCB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705F23AE-5123-4A08-AABD-35CF7CE17513}" type="sibTrans" cxnId="{A99D50D1-FE56-486E-A2A8-84B02AAA8FCB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21AC5F85-104B-49B0-A2ED-63F760FC8F8D}">
      <dgm:prSet phldrT="[Text]" custT="1"/>
      <dgm:spPr/>
      <dgm:t>
        <a:bodyPr/>
        <a:lstStyle/>
        <a:p>
          <a:r>
            <a:rPr lang="en-US" sz="1600" dirty="0" smtClean="0">
              <a:latin typeface="+mj-lt"/>
              <a:ea typeface="Calibri"/>
              <a:cs typeface="Times New Roman"/>
            </a:rPr>
            <a:t>Formerly working with Boeing, USA, At Research Position</a:t>
          </a:r>
          <a:endParaRPr lang="en-US" sz="1600" dirty="0">
            <a:latin typeface="+mj-lt"/>
          </a:endParaRPr>
        </a:p>
      </dgm:t>
    </dgm:pt>
    <dgm:pt modelId="{9A1AA49B-1F70-45E7-94D0-1DF30F24DCE0}" type="parTrans" cxnId="{ACF68BDC-ACD1-46E9-8585-54E09A714A66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87B9DC02-4C19-4744-BD0E-12EA985F5901}" type="sibTrans" cxnId="{ACF68BDC-ACD1-46E9-8585-54E09A714A66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EC8119E9-A3AC-4E60-9809-7C77099ECBF6}">
      <dgm:prSet phldrT="[Text]" custT="1"/>
      <dgm:spPr/>
      <dgm:t>
        <a:bodyPr/>
        <a:lstStyle/>
        <a:p>
          <a:r>
            <a:rPr lang="en-US" sz="2000" b="1" dirty="0" err="1">
              <a:latin typeface="+mj-lt"/>
              <a:ea typeface="Calibri"/>
              <a:cs typeface="Times New Roman"/>
            </a:rPr>
            <a:t>Girish</a:t>
          </a:r>
          <a:r>
            <a:rPr lang="en-US" sz="2000" b="1" dirty="0">
              <a:latin typeface="+mj-lt"/>
              <a:ea typeface="Calibri"/>
              <a:cs typeface="Times New Roman"/>
            </a:rPr>
            <a:t> </a:t>
          </a:r>
          <a:r>
            <a:rPr lang="en-US" sz="2000" b="1" dirty="0" err="1">
              <a:latin typeface="+mj-lt"/>
              <a:ea typeface="Calibri"/>
              <a:cs typeface="Times New Roman"/>
            </a:rPr>
            <a:t>Bharambe</a:t>
          </a:r>
          <a:endParaRPr lang="en-US" sz="2000" dirty="0">
            <a:latin typeface="+mj-lt"/>
          </a:endParaRPr>
        </a:p>
      </dgm:t>
    </dgm:pt>
    <dgm:pt modelId="{17AAB809-EB69-41AC-BB36-E6CC881DCAA6}" type="parTrans" cxnId="{952AFAA0-ED51-4FDD-B2FD-9144D3647524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60749EDB-71B1-4DBD-ABEE-6472A01D683E}" type="sibTrans" cxnId="{952AFAA0-ED51-4FDD-B2FD-9144D3647524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B3BDD940-5C9E-4362-9F90-227138322FEF}">
      <dgm:prSet phldrT="[Text]" custT="1"/>
      <dgm:spPr/>
      <dgm:t>
        <a:bodyPr/>
        <a:lstStyle/>
        <a:p>
          <a:r>
            <a:rPr lang="en-US" sz="1600" dirty="0">
              <a:latin typeface="+mj-lt"/>
            </a:rPr>
            <a:t>NVIDIA</a:t>
          </a:r>
        </a:p>
      </dgm:t>
    </dgm:pt>
    <dgm:pt modelId="{E1C2A241-5466-454B-8F48-5200A9FB33FC}" type="parTrans" cxnId="{F266F010-FD96-4B22-9459-54AB48DA5CB4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855D6AFC-E8DE-43A8-802E-AC1F9988FC65}" type="sibTrans" cxnId="{F266F010-FD96-4B22-9459-54AB48DA5CB4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3321FFED-07AB-47CC-B3BB-833B32A96389}">
      <dgm:prSet phldrT="[Text]" custT="1"/>
      <dgm:spPr/>
      <dgm:t>
        <a:bodyPr/>
        <a:lstStyle/>
        <a:p>
          <a:r>
            <a:rPr lang="en-US" sz="1600" dirty="0">
              <a:latin typeface="+mj-lt"/>
            </a:rPr>
            <a:t>Sub: </a:t>
          </a:r>
          <a:r>
            <a:rPr lang="en-US" sz="1600" dirty="0">
              <a:latin typeface="+mj-lt"/>
              <a:ea typeface="Calibri"/>
              <a:cs typeface="Times New Roman"/>
            </a:rPr>
            <a:t>Problem solving</a:t>
          </a:r>
          <a:endParaRPr lang="en-US" sz="1600" dirty="0">
            <a:latin typeface="+mj-lt"/>
          </a:endParaRPr>
        </a:p>
      </dgm:t>
    </dgm:pt>
    <dgm:pt modelId="{DC44AABB-A9B3-4509-8F32-F2B1CC2B3120}" type="parTrans" cxnId="{4F9FFB7D-EDC3-425A-9941-354D3C11CC5A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E0CE0C58-33CA-4864-823D-D15A02616F91}" type="sibTrans" cxnId="{4F9FFB7D-EDC3-425A-9941-354D3C11CC5A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95937A02-5E2A-4BC3-80E6-310E61B7CDF8}">
      <dgm:prSet phldrT="[Text]" custT="1"/>
      <dgm:spPr/>
      <dgm:t>
        <a:bodyPr/>
        <a:lstStyle/>
        <a:p>
          <a:r>
            <a:rPr lang="en-US" sz="2000" b="1" dirty="0" err="1">
              <a:latin typeface="+mj-lt"/>
              <a:ea typeface="Calibri"/>
              <a:cs typeface="Times New Roman"/>
            </a:rPr>
            <a:t>Pavan</a:t>
          </a:r>
          <a:r>
            <a:rPr lang="en-US" sz="2000" b="1" dirty="0">
              <a:latin typeface="+mj-lt"/>
              <a:ea typeface="Calibri"/>
              <a:cs typeface="Times New Roman"/>
            </a:rPr>
            <a:t> </a:t>
          </a:r>
          <a:r>
            <a:rPr lang="en-US" sz="2000" b="1" dirty="0" err="1">
              <a:latin typeface="+mj-lt"/>
              <a:ea typeface="Calibri"/>
              <a:cs typeface="Times New Roman"/>
            </a:rPr>
            <a:t>Mahalle</a:t>
          </a:r>
          <a:endParaRPr lang="en-US" sz="2000" dirty="0">
            <a:latin typeface="+mj-lt"/>
          </a:endParaRPr>
        </a:p>
      </dgm:t>
    </dgm:pt>
    <dgm:pt modelId="{1B3780E9-48A6-471F-8DD7-B4DC17D44B21}" type="parTrans" cxnId="{6F717692-6F2C-4791-8D8C-0FE399372426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18464563-188E-4DA1-A07A-BA75FF7236A5}" type="sibTrans" cxnId="{6F717692-6F2C-4791-8D8C-0FE399372426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F3B1571A-0497-41B7-8C77-76DCCFB37494}">
      <dgm:prSet phldrT="[Text]" custT="1"/>
      <dgm:spPr/>
      <dgm:t>
        <a:bodyPr/>
        <a:lstStyle/>
        <a:p>
          <a:r>
            <a:rPr lang="en-US" sz="1600" dirty="0" smtClean="0">
              <a:latin typeface="+mj-lt"/>
            </a:rPr>
            <a:t>NVIDIA</a:t>
          </a:r>
          <a:endParaRPr lang="en-US" sz="1600" dirty="0">
            <a:latin typeface="+mj-lt"/>
          </a:endParaRPr>
        </a:p>
      </dgm:t>
    </dgm:pt>
    <dgm:pt modelId="{AF8CB759-7F15-4C98-8DDE-1365814E8981}" type="parTrans" cxnId="{7DBA0AD5-9BED-4841-97B3-EC2D1A120E16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E2BE5A4F-BF80-411C-9432-226437891392}" type="sibTrans" cxnId="{7DBA0AD5-9BED-4841-97B3-EC2D1A120E16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A419D9AD-CB6E-4712-8AC4-7F243A3A148E}">
      <dgm:prSet phldrT="[Text]" custT="1"/>
      <dgm:spPr/>
      <dgm:t>
        <a:bodyPr/>
        <a:lstStyle/>
        <a:p>
          <a:r>
            <a:rPr lang="en-US" sz="1600" dirty="0">
              <a:latin typeface="+mj-lt"/>
            </a:rPr>
            <a:t>Sub: </a:t>
          </a:r>
          <a:r>
            <a:rPr lang="en-US" sz="1600" dirty="0">
              <a:latin typeface="+mj-lt"/>
              <a:ea typeface="Calibri"/>
              <a:cs typeface="Times New Roman"/>
            </a:rPr>
            <a:t>Problem solving</a:t>
          </a:r>
          <a:endParaRPr lang="en-US" sz="1600" dirty="0">
            <a:latin typeface="+mj-lt"/>
          </a:endParaRPr>
        </a:p>
      </dgm:t>
    </dgm:pt>
    <dgm:pt modelId="{B52907B0-6591-486A-9111-43AE05B6FA88}" type="parTrans" cxnId="{7CA767FC-B694-4205-AAE3-DA35D4BE5FDD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57F775A2-8A84-4075-AED7-C867ECA0BAE1}" type="sibTrans" cxnId="{7CA767FC-B694-4205-AAE3-DA35D4BE5FDD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34BC64C0-E6E7-4313-9503-AF1412A9CD7E}">
      <dgm:prSet custT="1"/>
      <dgm:spPr/>
      <dgm:t>
        <a:bodyPr/>
        <a:lstStyle/>
        <a:p>
          <a:r>
            <a:rPr lang="en-US" sz="1600" dirty="0" smtClean="0">
              <a:latin typeface="+mj-lt"/>
              <a:ea typeface="Calibri"/>
              <a:cs typeface="Times New Roman"/>
            </a:rPr>
            <a:t>VMS consultants</a:t>
          </a:r>
          <a:endParaRPr lang="en-US" sz="1600" dirty="0">
            <a:latin typeface="+mj-lt"/>
            <a:ea typeface="Calibri"/>
            <a:cs typeface="Times New Roman"/>
          </a:endParaRPr>
        </a:p>
      </dgm:t>
    </dgm:pt>
    <dgm:pt modelId="{47D1F918-33B2-4153-80A4-42C7238E90E7}" type="parTrans" cxnId="{A5C2B378-AFCA-472C-8227-D0D813F96664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A150ADF2-4238-4C67-9F6E-27411D57D5AD}" type="sibTrans" cxnId="{A5C2B378-AFCA-472C-8227-D0D813F96664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13507850-C1FF-4B1C-8F75-0501565EB033}">
      <dgm:prSet phldrT="[Text]" custT="1"/>
      <dgm:spPr/>
      <dgm:t>
        <a:bodyPr/>
        <a:lstStyle/>
        <a:p>
          <a:r>
            <a:rPr lang="en-US" sz="2000" b="1" dirty="0" err="1" smtClean="0">
              <a:latin typeface="+mj-lt"/>
              <a:ea typeface="Calibri"/>
              <a:cs typeface="Times New Roman"/>
            </a:rPr>
            <a:t>Prashant</a:t>
          </a:r>
          <a:r>
            <a:rPr lang="en-US" sz="2000" b="1" dirty="0" smtClean="0">
              <a:latin typeface="+mj-lt"/>
              <a:ea typeface="Calibri"/>
              <a:cs typeface="Times New Roman"/>
            </a:rPr>
            <a:t> </a:t>
          </a:r>
          <a:r>
            <a:rPr lang="en-US" sz="2000" b="1" dirty="0" err="1" smtClean="0">
              <a:latin typeface="+mj-lt"/>
              <a:ea typeface="Calibri"/>
              <a:cs typeface="Times New Roman"/>
            </a:rPr>
            <a:t>Kaushal</a:t>
          </a:r>
          <a:endParaRPr lang="en-US" sz="2000" b="1" dirty="0">
            <a:latin typeface="+mj-lt"/>
            <a:ea typeface="Calibri"/>
            <a:cs typeface="Times New Roman"/>
          </a:endParaRPr>
        </a:p>
      </dgm:t>
    </dgm:pt>
    <dgm:pt modelId="{33D54923-7037-40A5-9355-014A57F4E4EF}" type="parTrans" cxnId="{FF45A581-AE1E-44E6-914B-8C3CBC20134F}">
      <dgm:prSet/>
      <dgm:spPr/>
      <dgm:t>
        <a:bodyPr/>
        <a:lstStyle/>
        <a:p>
          <a:endParaRPr lang="en-US"/>
        </a:p>
      </dgm:t>
    </dgm:pt>
    <dgm:pt modelId="{6F69CF36-231A-4DB9-8766-8E04EA91A18F}" type="sibTrans" cxnId="{FF45A581-AE1E-44E6-914B-8C3CBC20134F}">
      <dgm:prSet/>
      <dgm:spPr/>
      <dgm:t>
        <a:bodyPr/>
        <a:lstStyle/>
        <a:p>
          <a:endParaRPr lang="en-US"/>
        </a:p>
      </dgm:t>
    </dgm:pt>
    <dgm:pt modelId="{1820DEA7-BD3E-4C0A-96A3-EE728BB05574}">
      <dgm:prSet custT="1"/>
      <dgm:spPr/>
      <dgm:t>
        <a:bodyPr/>
        <a:lstStyle/>
        <a:p>
          <a:r>
            <a:rPr lang="en-US" sz="1600" dirty="0" err="1" smtClean="0">
              <a:latin typeface="+mj-lt"/>
            </a:rPr>
            <a:t>KonSoftech</a:t>
          </a:r>
          <a:r>
            <a:rPr lang="en-US" sz="1600" dirty="0" smtClean="0">
              <a:latin typeface="+mj-lt"/>
            </a:rPr>
            <a:t> </a:t>
          </a:r>
          <a:endParaRPr lang="en-US" sz="1600" dirty="0">
            <a:latin typeface="+mj-lt"/>
          </a:endParaRPr>
        </a:p>
      </dgm:t>
    </dgm:pt>
    <dgm:pt modelId="{4EA217C1-F863-411D-866C-7125E6A78365}" type="parTrans" cxnId="{38E9F21F-EEB9-4FAC-B793-6AC926C8C8BF}">
      <dgm:prSet/>
      <dgm:spPr/>
      <dgm:t>
        <a:bodyPr/>
        <a:lstStyle/>
        <a:p>
          <a:endParaRPr lang="en-US"/>
        </a:p>
      </dgm:t>
    </dgm:pt>
    <dgm:pt modelId="{19B2D865-5CA5-45D1-8491-3883A24DC2EC}" type="sibTrans" cxnId="{38E9F21F-EEB9-4FAC-B793-6AC926C8C8BF}">
      <dgm:prSet/>
      <dgm:spPr/>
      <dgm:t>
        <a:bodyPr/>
        <a:lstStyle/>
        <a:p>
          <a:endParaRPr lang="en-US"/>
        </a:p>
      </dgm:t>
    </dgm:pt>
    <dgm:pt modelId="{324CA281-DFBE-4B41-A340-D019740E8EC2}">
      <dgm:prSet custT="1"/>
      <dgm:spPr/>
      <dgm:t>
        <a:bodyPr/>
        <a:lstStyle/>
        <a:p>
          <a:r>
            <a:rPr lang="en-US" sz="1600" dirty="0" smtClean="0">
              <a:latin typeface="+mj-lt"/>
            </a:rPr>
            <a:t>Sub: Adv. Java, Cloud Computing</a:t>
          </a:r>
          <a:endParaRPr lang="en-US" sz="1600" dirty="0">
            <a:latin typeface="+mj-lt"/>
          </a:endParaRPr>
        </a:p>
      </dgm:t>
    </dgm:pt>
    <dgm:pt modelId="{39E2D558-4734-4816-88C4-4C079E8CAEA9}" type="parTrans" cxnId="{4C7775D2-6972-49B9-8C7A-DC4DAED61438}">
      <dgm:prSet/>
      <dgm:spPr/>
      <dgm:t>
        <a:bodyPr/>
        <a:lstStyle/>
        <a:p>
          <a:endParaRPr lang="en-US"/>
        </a:p>
      </dgm:t>
    </dgm:pt>
    <dgm:pt modelId="{91B51CC6-6386-4B15-9F18-731CAD9B0652}" type="sibTrans" cxnId="{4C7775D2-6972-49B9-8C7A-DC4DAED61438}">
      <dgm:prSet/>
      <dgm:spPr/>
      <dgm:t>
        <a:bodyPr/>
        <a:lstStyle/>
        <a:p>
          <a:endParaRPr lang="en-US"/>
        </a:p>
      </dgm:t>
    </dgm:pt>
    <dgm:pt modelId="{A56D2F55-F0D5-47A0-9057-4CCE0FDD217E}">
      <dgm:prSet custT="1"/>
      <dgm:spPr/>
      <dgm:t>
        <a:bodyPr/>
        <a:lstStyle/>
        <a:p>
          <a:r>
            <a:rPr lang="en-US" sz="1600" dirty="0" smtClean="0">
              <a:latin typeface="+mj-lt"/>
            </a:rPr>
            <a:t>7+2  Hrs per week</a:t>
          </a:r>
          <a:endParaRPr lang="en-US" sz="1800" dirty="0">
            <a:latin typeface="+mj-lt"/>
          </a:endParaRPr>
        </a:p>
      </dgm:t>
    </dgm:pt>
    <dgm:pt modelId="{E2505405-C328-4EB1-B044-6E3444CA8311}" type="parTrans" cxnId="{67FDD125-2D39-42CF-841B-3269237E15E0}">
      <dgm:prSet/>
      <dgm:spPr/>
      <dgm:t>
        <a:bodyPr/>
        <a:lstStyle/>
        <a:p>
          <a:endParaRPr lang="en-US"/>
        </a:p>
      </dgm:t>
    </dgm:pt>
    <dgm:pt modelId="{88605AC5-CBF6-429B-802F-2700D052BBAA}" type="sibTrans" cxnId="{67FDD125-2D39-42CF-841B-3269237E15E0}">
      <dgm:prSet/>
      <dgm:spPr/>
      <dgm:t>
        <a:bodyPr/>
        <a:lstStyle/>
        <a:p>
          <a:endParaRPr lang="en-US"/>
        </a:p>
      </dgm:t>
    </dgm:pt>
    <dgm:pt modelId="{5D3C810B-46E2-4DBC-8F00-F4ECD33BD196}">
      <dgm:prSet phldrT="[Text]" custT="1"/>
      <dgm:spPr/>
      <dgm:t>
        <a:bodyPr/>
        <a:lstStyle/>
        <a:p>
          <a:r>
            <a:rPr lang="en-US" sz="1600" dirty="0" smtClean="0">
              <a:latin typeface="+mj-lt"/>
            </a:rPr>
            <a:t>2 Hrs per week</a:t>
          </a:r>
          <a:endParaRPr lang="en-US" sz="1600" dirty="0">
            <a:latin typeface="+mj-lt"/>
          </a:endParaRPr>
        </a:p>
      </dgm:t>
    </dgm:pt>
    <dgm:pt modelId="{21F6E679-BD3C-4D78-8E6E-A2DFEAF195DE}" type="parTrans" cxnId="{C33EBCFA-E8F5-4C18-A1B7-C1A7DA19542C}">
      <dgm:prSet/>
      <dgm:spPr/>
      <dgm:t>
        <a:bodyPr/>
        <a:lstStyle/>
        <a:p>
          <a:endParaRPr lang="en-US"/>
        </a:p>
      </dgm:t>
    </dgm:pt>
    <dgm:pt modelId="{54C46A85-7537-44C1-AD3A-83413CB4EB01}" type="sibTrans" cxnId="{C33EBCFA-E8F5-4C18-A1B7-C1A7DA19542C}">
      <dgm:prSet/>
      <dgm:spPr/>
      <dgm:t>
        <a:bodyPr/>
        <a:lstStyle/>
        <a:p>
          <a:endParaRPr lang="en-US"/>
        </a:p>
      </dgm:t>
    </dgm:pt>
    <dgm:pt modelId="{2D2F667A-9D88-4A04-AF97-C1247623B47E}">
      <dgm:prSet phldrT="[Text]" custT="1"/>
      <dgm:spPr/>
      <dgm:t>
        <a:bodyPr/>
        <a:lstStyle/>
        <a:p>
          <a:r>
            <a:rPr lang="en-US" sz="1600" dirty="0" smtClean="0">
              <a:latin typeface="+mj-lt"/>
            </a:rPr>
            <a:t>2 Hrs per week</a:t>
          </a:r>
          <a:endParaRPr lang="en-US" sz="1600" dirty="0">
            <a:latin typeface="+mj-lt"/>
          </a:endParaRPr>
        </a:p>
      </dgm:t>
    </dgm:pt>
    <dgm:pt modelId="{1455F574-C288-4E51-90D7-BDA4FA5BAD95}" type="parTrans" cxnId="{72EA1EC5-210F-4E50-928B-68D639DE4B97}">
      <dgm:prSet/>
      <dgm:spPr/>
      <dgm:t>
        <a:bodyPr/>
        <a:lstStyle/>
        <a:p>
          <a:endParaRPr lang="en-US"/>
        </a:p>
      </dgm:t>
    </dgm:pt>
    <dgm:pt modelId="{E23BDAE5-DF28-4C1A-9123-14C676F0ECDA}" type="sibTrans" cxnId="{72EA1EC5-210F-4E50-928B-68D639DE4B97}">
      <dgm:prSet/>
      <dgm:spPr/>
      <dgm:t>
        <a:bodyPr/>
        <a:lstStyle/>
        <a:p>
          <a:endParaRPr lang="en-US"/>
        </a:p>
      </dgm:t>
    </dgm:pt>
    <dgm:pt modelId="{F17D5A16-4B0D-412D-AAA5-395CBED95DFF}">
      <dgm:prSet custT="1"/>
      <dgm:spPr/>
      <dgm:t>
        <a:bodyPr/>
        <a:lstStyle/>
        <a:p>
          <a:r>
            <a:rPr lang="en-US" sz="1600" dirty="0" smtClean="0">
              <a:latin typeface="+mj-lt"/>
              <a:ea typeface="Calibri"/>
              <a:cs typeface="Times New Roman"/>
            </a:rPr>
            <a:t>1 Day in a week</a:t>
          </a:r>
          <a:endParaRPr lang="en-US" sz="1600" dirty="0">
            <a:latin typeface="+mj-lt"/>
            <a:ea typeface="Calibri"/>
            <a:cs typeface="Times New Roman"/>
          </a:endParaRPr>
        </a:p>
      </dgm:t>
    </dgm:pt>
    <dgm:pt modelId="{21184A5E-B0A4-43CA-84EE-1A2D3533ECFF}" type="parTrans" cxnId="{1ABFF60B-3D2B-4A83-A1F0-FF6D65F8FE25}">
      <dgm:prSet/>
      <dgm:spPr/>
      <dgm:t>
        <a:bodyPr/>
        <a:lstStyle/>
        <a:p>
          <a:endParaRPr lang="en-US"/>
        </a:p>
      </dgm:t>
    </dgm:pt>
    <dgm:pt modelId="{199A6530-FF57-4B53-AEE6-643C5C6735DB}" type="sibTrans" cxnId="{1ABFF60B-3D2B-4A83-A1F0-FF6D65F8FE25}">
      <dgm:prSet/>
      <dgm:spPr/>
      <dgm:t>
        <a:bodyPr/>
        <a:lstStyle/>
        <a:p>
          <a:endParaRPr lang="en-US"/>
        </a:p>
      </dgm:t>
    </dgm:pt>
    <dgm:pt modelId="{01420130-1242-49FB-8AA6-0D4868AADCA9}" type="pres">
      <dgm:prSet presAssocID="{46833E03-8FD0-42BE-A9F1-1AD7E94A729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595E98-4101-47E2-A0C4-506027557900}" type="pres">
      <dgm:prSet presAssocID="{087ADBE9-FDA3-421F-B79C-F52E1A911C2B}" presName="comp" presStyleCnt="0"/>
      <dgm:spPr/>
      <dgm:t>
        <a:bodyPr/>
        <a:lstStyle/>
        <a:p>
          <a:endParaRPr lang="en-US"/>
        </a:p>
      </dgm:t>
    </dgm:pt>
    <dgm:pt modelId="{27F31343-9EDC-43FA-BBCB-B5F13B570BA9}" type="pres">
      <dgm:prSet presAssocID="{087ADBE9-FDA3-421F-B79C-F52E1A911C2B}" presName="box" presStyleLbl="node1" presStyleIdx="0" presStyleCnt="4" custScaleY="120166"/>
      <dgm:spPr/>
      <dgm:t>
        <a:bodyPr/>
        <a:lstStyle/>
        <a:p>
          <a:endParaRPr lang="en-US"/>
        </a:p>
      </dgm:t>
    </dgm:pt>
    <dgm:pt modelId="{9767AE78-29D6-4FAA-B0F2-8F87916792B2}" type="pres">
      <dgm:prSet presAssocID="{087ADBE9-FDA3-421F-B79C-F52E1A911C2B}" presName="img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899DA0C-138D-41AA-A772-FA4DC4B4238F}" type="pres">
      <dgm:prSet presAssocID="{087ADBE9-FDA3-421F-B79C-F52E1A911C2B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927903-D071-496D-834B-341B273E617C}" type="pres">
      <dgm:prSet presAssocID="{705F23AE-5123-4A08-AABD-35CF7CE17513}" presName="spacer" presStyleCnt="0"/>
      <dgm:spPr/>
      <dgm:t>
        <a:bodyPr/>
        <a:lstStyle/>
        <a:p>
          <a:endParaRPr lang="en-US"/>
        </a:p>
      </dgm:t>
    </dgm:pt>
    <dgm:pt modelId="{EB38F9EE-7DCC-4AE5-8159-07C784851F1C}" type="pres">
      <dgm:prSet presAssocID="{EC8119E9-A3AC-4E60-9809-7C77099ECBF6}" presName="comp" presStyleCnt="0"/>
      <dgm:spPr/>
      <dgm:t>
        <a:bodyPr/>
        <a:lstStyle/>
        <a:p>
          <a:endParaRPr lang="en-US"/>
        </a:p>
      </dgm:t>
    </dgm:pt>
    <dgm:pt modelId="{9A676154-042F-483D-884B-9EB62A2D2612}" type="pres">
      <dgm:prSet presAssocID="{EC8119E9-A3AC-4E60-9809-7C77099ECBF6}" presName="box" presStyleLbl="node1" presStyleIdx="1" presStyleCnt="4" custLinFactNeighborY="3562"/>
      <dgm:spPr/>
      <dgm:t>
        <a:bodyPr/>
        <a:lstStyle/>
        <a:p>
          <a:endParaRPr lang="en-US"/>
        </a:p>
      </dgm:t>
    </dgm:pt>
    <dgm:pt modelId="{8E092D6B-F249-48A3-82FB-4585BFEB0CF4}" type="pres">
      <dgm:prSet presAssocID="{EC8119E9-A3AC-4E60-9809-7C77099ECBF6}" presName="img" presStyleLbl="fgImgPlace1" presStyleIdx="1" presStyleCnt="4" custLinFactNeighborX="4046" custLinFactNeighborY="-371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17C8B1F-5766-4FB7-989D-6BBB4F7A4852}" type="pres">
      <dgm:prSet presAssocID="{EC8119E9-A3AC-4E60-9809-7C77099ECBF6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2F7859-5708-41D5-92CF-E5FD1ABCB119}" type="pres">
      <dgm:prSet presAssocID="{60749EDB-71B1-4DBD-ABEE-6472A01D683E}" presName="spacer" presStyleCnt="0"/>
      <dgm:spPr/>
      <dgm:t>
        <a:bodyPr/>
        <a:lstStyle/>
        <a:p>
          <a:endParaRPr lang="en-US"/>
        </a:p>
      </dgm:t>
    </dgm:pt>
    <dgm:pt modelId="{F0FA950A-5388-4059-84E0-5E6EF2BADC00}" type="pres">
      <dgm:prSet presAssocID="{95937A02-5E2A-4BC3-80E6-310E61B7CDF8}" presName="comp" presStyleCnt="0"/>
      <dgm:spPr/>
      <dgm:t>
        <a:bodyPr/>
        <a:lstStyle/>
        <a:p>
          <a:endParaRPr lang="en-US"/>
        </a:p>
      </dgm:t>
    </dgm:pt>
    <dgm:pt modelId="{D128AB33-CB3F-4371-8BBE-54203F8187BD}" type="pres">
      <dgm:prSet presAssocID="{95937A02-5E2A-4BC3-80E6-310E61B7CDF8}" presName="box" presStyleLbl="node1" presStyleIdx="2" presStyleCnt="4" custLinFactNeighborY="-4830"/>
      <dgm:spPr/>
      <dgm:t>
        <a:bodyPr/>
        <a:lstStyle/>
        <a:p>
          <a:endParaRPr lang="en-US"/>
        </a:p>
      </dgm:t>
    </dgm:pt>
    <dgm:pt modelId="{2BDE4CC8-5939-48A5-B89D-00930AB799DC}" type="pres">
      <dgm:prSet presAssocID="{95937A02-5E2A-4BC3-80E6-310E61B7CDF8}" presName="img" presStyleLbl="fgImgPlace1" presStyleIdx="2" presStyleCnt="4" custLinFactNeighborX="-6159" custLinFactNeighborY="-869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BAD8FD1-913F-44AC-91E0-CFD0449EA904}" type="pres">
      <dgm:prSet presAssocID="{95937A02-5E2A-4BC3-80E6-310E61B7CDF8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92D80D-74CB-4796-B2EB-FA3B1DE6D5BE}" type="pres">
      <dgm:prSet presAssocID="{18464563-188E-4DA1-A07A-BA75FF7236A5}" presName="spacer" presStyleCnt="0"/>
      <dgm:spPr/>
      <dgm:t>
        <a:bodyPr/>
        <a:lstStyle/>
        <a:p>
          <a:endParaRPr lang="en-US"/>
        </a:p>
      </dgm:t>
    </dgm:pt>
    <dgm:pt modelId="{4AA5188E-9ECF-4598-85C4-D362367DEB65}" type="pres">
      <dgm:prSet presAssocID="{13507850-C1FF-4B1C-8F75-0501565EB033}" presName="comp" presStyleCnt="0"/>
      <dgm:spPr/>
      <dgm:t>
        <a:bodyPr/>
        <a:lstStyle/>
        <a:p>
          <a:endParaRPr lang="en-US"/>
        </a:p>
      </dgm:t>
    </dgm:pt>
    <dgm:pt modelId="{FD6BA6F4-3DE1-4BD9-90BF-FE5B173028DF}" type="pres">
      <dgm:prSet presAssocID="{13507850-C1FF-4B1C-8F75-0501565EB033}" presName="box" presStyleLbl="node1" presStyleIdx="3" presStyleCnt="4" custScaleY="129898" custLinFactNeighborY="-7245"/>
      <dgm:spPr/>
      <dgm:t>
        <a:bodyPr/>
        <a:lstStyle/>
        <a:p>
          <a:endParaRPr lang="en-US"/>
        </a:p>
      </dgm:t>
    </dgm:pt>
    <dgm:pt modelId="{2DE449F3-2EA4-4348-9584-A4BC51A0DB19}" type="pres">
      <dgm:prSet presAssocID="{13507850-C1FF-4B1C-8F75-0501565EB033}" presName="img" presStyleLbl="fgImgPlace1" presStyleIdx="3" presStyleCnt="4" custLinFactNeighborY="-33862"/>
      <dgm:spPr/>
      <dgm:t>
        <a:bodyPr/>
        <a:lstStyle/>
        <a:p>
          <a:endParaRPr lang="en-US"/>
        </a:p>
      </dgm:t>
    </dgm:pt>
    <dgm:pt modelId="{3E347E7E-579F-479F-B484-624F885EEAE1}" type="pres">
      <dgm:prSet presAssocID="{13507850-C1FF-4B1C-8F75-0501565EB033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D6E17F-4164-4B1B-A236-6DCB372F8490}" type="presOf" srcId="{13507850-C1FF-4B1C-8F75-0501565EB033}" destId="{3E347E7E-579F-479F-B484-624F885EEAE1}" srcOrd="1" destOrd="0" presId="urn:microsoft.com/office/officeart/2005/8/layout/vList4#5"/>
    <dgm:cxn modelId="{80EAAFB8-4EDF-4FA3-A344-87C7799B947B}" type="presOf" srcId="{95937A02-5E2A-4BC3-80E6-310E61B7CDF8}" destId="{D128AB33-CB3F-4371-8BBE-54203F8187BD}" srcOrd="0" destOrd="0" presId="urn:microsoft.com/office/officeart/2005/8/layout/vList4#5"/>
    <dgm:cxn modelId="{EBCD46F4-6CB5-4A3D-BBF8-982E5B816D8F}" type="presOf" srcId="{A56D2F55-F0D5-47A0-9057-4CCE0FDD217E}" destId="{FD6BA6F4-3DE1-4BD9-90BF-FE5B173028DF}" srcOrd="0" destOrd="3" presId="urn:microsoft.com/office/officeart/2005/8/layout/vList4#5"/>
    <dgm:cxn modelId="{9F7451D3-5798-4A09-B626-204AEF7932DC}" type="presOf" srcId="{087ADBE9-FDA3-421F-B79C-F52E1A911C2B}" destId="{5899DA0C-138D-41AA-A772-FA4DC4B4238F}" srcOrd="1" destOrd="0" presId="urn:microsoft.com/office/officeart/2005/8/layout/vList4#5"/>
    <dgm:cxn modelId="{D24BB060-D4F7-4A48-A089-3049D86C9B83}" type="presOf" srcId="{3321FFED-07AB-47CC-B3BB-833B32A96389}" destId="{9A676154-042F-483D-884B-9EB62A2D2612}" srcOrd="0" destOrd="2" presId="urn:microsoft.com/office/officeart/2005/8/layout/vList4#5"/>
    <dgm:cxn modelId="{A3891B23-29E8-4E46-B030-4A76AD31A8D0}" type="presOf" srcId="{B3BDD940-5C9E-4362-9F90-227138322FEF}" destId="{9A676154-042F-483D-884B-9EB62A2D2612}" srcOrd="0" destOrd="1" presId="urn:microsoft.com/office/officeart/2005/8/layout/vList4#5"/>
    <dgm:cxn modelId="{4C7775D2-6972-49B9-8C7A-DC4DAED61438}" srcId="{13507850-C1FF-4B1C-8F75-0501565EB033}" destId="{324CA281-DFBE-4B41-A340-D019740E8EC2}" srcOrd="1" destOrd="0" parTransId="{39E2D558-4734-4816-88C4-4C079E8CAEA9}" sibTransId="{91B51CC6-6386-4B15-9F18-731CAD9B0652}"/>
    <dgm:cxn modelId="{7CA767FC-B694-4205-AAE3-DA35D4BE5FDD}" srcId="{95937A02-5E2A-4BC3-80E6-310E61B7CDF8}" destId="{A419D9AD-CB6E-4712-8AC4-7F243A3A148E}" srcOrd="1" destOrd="0" parTransId="{B52907B0-6591-486A-9111-43AE05B6FA88}" sibTransId="{57F775A2-8A84-4075-AED7-C867ECA0BAE1}"/>
    <dgm:cxn modelId="{F266F010-FD96-4B22-9459-54AB48DA5CB4}" srcId="{EC8119E9-A3AC-4E60-9809-7C77099ECBF6}" destId="{B3BDD940-5C9E-4362-9F90-227138322FEF}" srcOrd="0" destOrd="0" parTransId="{E1C2A241-5466-454B-8F48-5200A9FB33FC}" sibTransId="{855D6AFC-E8DE-43A8-802E-AC1F9988FC65}"/>
    <dgm:cxn modelId="{C33EBCFA-E8F5-4C18-A1B7-C1A7DA19542C}" srcId="{95937A02-5E2A-4BC3-80E6-310E61B7CDF8}" destId="{5D3C810B-46E2-4DBC-8F00-F4ECD33BD196}" srcOrd="2" destOrd="0" parTransId="{21F6E679-BD3C-4D78-8E6E-A2DFEAF195DE}" sibTransId="{54C46A85-7537-44C1-AD3A-83413CB4EB01}"/>
    <dgm:cxn modelId="{49972E03-D649-4577-A96E-B5116BD288B1}" type="presOf" srcId="{EC8119E9-A3AC-4E60-9809-7C77099ECBF6}" destId="{9A676154-042F-483D-884B-9EB62A2D2612}" srcOrd="0" destOrd="0" presId="urn:microsoft.com/office/officeart/2005/8/layout/vList4#5"/>
    <dgm:cxn modelId="{AF910979-10C4-41F7-9ADD-918DB95F40AE}" type="presOf" srcId="{A419D9AD-CB6E-4712-8AC4-7F243A3A148E}" destId="{D128AB33-CB3F-4371-8BBE-54203F8187BD}" srcOrd="0" destOrd="2" presId="urn:microsoft.com/office/officeart/2005/8/layout/vList4#5"/>
    <dgm:cxn modelId="{B1144C9D-0211-4ED4-8C79-9CCB7F4489E2}" type="presOf" srcId="{34BC64C0-E6E7-4313-9503-AF1412A9CD7E}" destId="{5899DA0C-138D-41AA-A772-FA4DC4B4238F}" srcOrd="1" destOrd="2" presId="urn:microsoft.com/office/officeart/2005/8/layout/vList4#5"/>
    <dgm:cxn modelId="{9660A751-5DF9-4A96-B3F0-99AD65617397}" type="presOf" srcId="{3321FFED-07AB-47CC-B3BB-833B32A96389}" destId="{917C8B1F-5766-4FB7-989D-6BBB4F7A4852}" srcOrd="1" destOrd="2" presId="urn:microsoft.com/office/officeart/2005/8/layout/vList4#5"/>
    <dgm:cxn modelId="{E17B43ED-851C-474F-8389-C7DF7FC314D2}" type="presOf" srcId="{A56D2F55-F0D5-47A0-9057-4CCE0FDD217E}" destId="{3E347E7E-579F-479F-B484-624F885EEAE1}" srcOrd="1" destOrd="3" presId="urn:microsoft.com/office/officeart/2005/8/layout/vList4#5"/>
    <dgm:cxn modelId="{A26EE968-F63C-42D8-BE49-D632D2EC1239}" type="presOf" srcId="{A419D9AD-CB6E-4712-8AC4-7F243A3A148E}" destId="{2BAD8FD1-913F-44AC-91E0-CFD0449EA904}" srcOrd="1" destOrd="2" presId="urn:microsoft.com/office/officeart/2005/8/layout/vList4#5"/>
    <dgm:cxn modelId="{57FADF86-CDA4-4AE2-A25B-A2A6AAABBC6D}" type="presOf" srcId="{34BC64C0-E6E7-4313-9503-AF1412A9CD7E}" destId="{27F31343-9EDC-43FA-BBCB-B5F13B570BA9}" srcOrd="0" destOrd="2" presId="urn:microsoft.com/office/officeart/2005/8/layout/vList4#5"/>
    <dgm:cxn modelId="{76897B81-E1AA-4463-9DD8-65930F09C7BE}" type="presOf" srcId="{B3BDD940-5C9E-4362-9F90-227138322FEF}" destId="{917C8B1F-5766-4FB7-989D-6BBB4F7A4852}" srcOrd="1" destOrd="1" presId="urn:microsoft.com/office/officeart/2005/8/layout/vList4#5"/>
    <dgm:cxn modelId="{A99D50D1-FE56-486E-A2A8-84B02AAA8FCB}" srcId="{46833E03-8FD0-42BE-A9F1-1AD7E94A729A}" destId="{087ADBE9-FDA3-421F-B79C-F52E1A911C2B}" srcOrd="0" destOrd="0" parTransId="{163C7604-B98E-4C87-9DD6-9C77ACEA2BB9}" sibTransId="{705F23AE-5123-4A08-AABD-35CF7CE17513}"/>
    <dgm:cxn modelId="{38E9F21F-EEB9-4FAC-B793-6AC926C8C8BF}" srcId="{13507850-C1FF-4B1C-8F75-0501565EB033}" destId="{1820DEA7-BD3E-4C0A-96A3-EE728BB05574}" srcOrd="0" destOrd="0" parTransId="{4EA217C1-F863-411D-866C-7125E6A78365}" sibTransId="{19B2D865-5CA5-45D1-8491-3883A24DC2EC}"/>
    <dgm:cxn modelId="{4EDE6EB6-D190-449A-82F7-157E60997095}" type="presOf" srcId="{1820DEA7-BD3E-4C0A-96A3-EE728BB05574}" destId="{FD6BA6F4-3DE1-4BD9-90BF-FE5B173028DF}" srcOrd="0" destOrd="1" presId="urn:microsoft.com/office/officeart/2005/8/layout/vList4#5"/>
    <dgm:cxn modelId="{DDB28824-479F-47F3-8D2C-16D89E54E01D}" type="presOf" srcId="{F3B1571A-0497-41B7-8C77-76DCCFB37494}" destId="{D128AB33-CB3F-4371-8BBE-54203F8187BD}" srcOrd="0" destOrd="1" presId="urn:microsoft.com/office/officeart/2005/8/layout/vList4#5"/>
    <dgm:cxn modelId="{FF45A581-AE1E-44E6-914B-8C3CBC20134F}" srcId="{46833E03-8FD0-42BE-A9F1-1AD7E94A729A}" destId="{13507850-C1FF-4B1C-8F75-0501565EB033}" srcOrd="3" destOrd="0" parTransId="{33D54923-7037-40A5-9355-014A57F4E4EF}" sibTransId="{6F69CF36-231A-4DB9-8766-8E04EA91A18F}"/>
    <dgm:cxn modelId="{A2754ED9-BD04-4814-AD9E-D7466C3CC213}" type="presOf" srcId="{324CA281-DFBE-4B41-A340-D019740E8EC2}" destId="{FD6BA6F4-3DE1-4BD9-90BF-FE5B173028DF}" srcOrd="0" destOrd="2" presId="urn:microsoft.com/office/officeart/2005/8/layout/vList4#5"/>
    <dgm:cxn modelId="{3BC755F7-2BEE-4FC1-A1D3-D778CBEE957B}" type="presOf" srcId="{F17D5A16-4B0D-412D-AAA5-395CBED95DFF}" destId="{27F31343-9EDC-43FA-BBCB-B5F13B570BA9}" srcOrd="0" destOrd="3" presId="urn:microsoft.com/office/officeart/2005/8/layout/vList4#5"/>
    <dgm:cxn modelId="{1ABFF60B-3D2B-4A83-A1F0-FF6D65F8FE25}" srcId="{087ADBE9-FDA3-421F-B79C-F52E1A911C2B}" destId="{F17D5A16-4B0D-412D-AAA5-395CBED95DFF}" srcOrd="2" destOrd="0" parTransId="{21184A5E-B0A4-43CA-84EE-1A2D3533ECFF}" sibTransId="{199A6530-FF57-4B53-AEE6-643C5C6735DB}"/>
    <dgm:cxn modelId="{4F9FFB7D-EDC3-425A-9941-354D3C11CC5A}" srcId="{EC8119E9-A3AC-4E60-9809-7C77099ECBF6}" destId="{3321FFED-07AB-47CC-B3BB-833B32A96389}" srcOrd="1" destOrd="0" parTransId="{DC44AABB-A9B3-4509-8F32-F2B1CC2B3120}" sibTransId="{E0CE0C58-33CA-4864-823D-D15A02616F91}"/>
    <dgm:cxn modelId="{5ECB2FB1-6776-4AFA-8FEA-FD07F7192378}" type="presOf" srcId="{087ADBE9-FDA3-421F-B79C-F52E1A911C2B}" destId="{27F31343-9EDC-43FA-BBCB-B5F13B570BA9}" srcOrd="0" destOrd="0" presId="urn:microsoft.com/office/officeart/2005/8/layout/vList4#5"/>
    <dgm:cxn modelId="{0162666A-4A9E-4BF8-A930-E23F04ABF0A2}" type="presOf" srcId="{21AC5F85-104B-49B0-A2ED-63F760FC8F8D}" destId="{5899DA0C-138D-41AA-A772-FA4DC4B4238F}" srcOrd="1" destOrd="1" presId="urn:microsoft.com/office/officeart/2005/8/layout/vList4#5"/>
    <dgm:cxn modelId="{293A4F3B-D493-4687-9366-946346E3889B}" type="presOf" srcId="{2D2F667A-9D88-4A04-AF97-C1247623B47E}" destId="{9A676154-042F-483D-884B-9EB62A2D2612}" srcOrd="0" destOrd="3" presId="urn:microsoft.com/office/officeart/2005/8/layout/vList4#5"/>
    <dgm:cxn modelId="{E67EC2E5-5434-4415-A8CA-5752BAB02FD8}" type="presOf" srcId="{21AC5F85-104B-49B0-A2ED-63F760FC8F8D}" destId="{27F31343-9EDC-43FA-BBCB-B5F13B570BA9}" srcOrd="0" destOrd="1" presId="urn:microsoft.com/office/officeart/2005/8/layout/vList4#5"/>
    <dgm:cxn modelId="{67FDD125-2D39-42CF-841B-3269237E15E0}" srcId="{13507850-C1FF-4B1C-8F75-0501565EB033}" destId="{A56D2F55-F0D5-47A0-9057-4CCE0FDD217E}" srcOrd="2" destOrd="0" parTransId="{E2505405-C328-4EB1-B044-6E3444CA8311}" sibTransId="{88605AC5-CBF6-429B-802F-2700D052BBAA}"/>
    <dgm:cxn modelId="{952AFAA0-ED51-4FDD-B2FD-9144D3647524}" srcId="{46833E03-8FD0-42BE-A9F1-1AD7E94A729A}" destId="{EC8119E9-A3AC-4E60-9809-7C77099ECBF6}" srcOrd="1" destOrd="0" parTransId="{17AAB809-EB69-41AC-BB36-E6CC881DCAA6}" sibTransId="{60749EDB-71B1-4DBD-ABEE-6472A01D683E}"/>
    <dgm:cxn modelId="{55E2D1DB-066B-4C5F-967D-00FB32B9DDA7}" type="presOf" srcId="{5D3C810B-46E2-4DBC-8F00-F4ECD33BD196}" destId="{D128AB33-CB3F-4371-8BBE-54203F8187BD}" srcOrd="0" destOrd="3" presId="urn:microsoft.com/office/officeart/2005/8/layout/vList4#5"/>
    <dgm:cxn modelId="{CDEE9621-93E1-43EB-80DB-B7A59278397F}" type="presOf" srcId="{46833E03-8FD0-42BE-A9F1-1AD7E94A729A}" destId="{01420130-1242-49FB-8AA6-0D4868AADCA9}" srcOrd="0" destOrd="0" presId="urn:microsoft.com/office/officeart/2005/8/layout/vList4#5"/>
    <dgm:cxn modelId="{DE243809-4A8A-488F-946B-252D963D7CBD}" type="presOf" srcId="{13507850-C1FF-4B1C-8F75-0501565EB033}" destId="{FD6BA6F4-3DE1-4BD9-90BF-FE5B173028DF}" srcOrd="0" destOrd="0" presId="urn:microsoft.com/office/officeart/2005/8/layout/vList4#5"/>
    <dgm:cxn modelId="{86E5040A-974C-43A6-AC5A-20D9A4443B98}" type="presOf" srcId="{F3B1571A-0497-41B7-8C77-76DCCFB37494}" destId="{2BAD8FD1-913F-44AC-91E0-CFD0449EA904}" srcOrd="1" destOrd="1" presId="urn:microsoft.com/office/officeart/2005/8/layout/vList4#5"/>
    <dgm:cxn modelId="{72EA1EC5-210F-4E50-928B-68D639DE4B97}" srcId="{EC8119E9-A3AC-4E60-9809-7C77099ECBF6}" destId="{2D2F667A-9D88-4A04-AF97-C1247623B47E}" srcOrd="2" destOrd="0" parTransId="{1455F574-C288-4E51-90D7-BDA4FA5BAD95}" sibTransId="{E23BDAE5-DF28-4C1A-9123-14C676F0ECDA}"/>
    <dgm:cxn modelId="{42EABE2A-CDEF-4E04-83CD-8BBADD9191FE}" type="presOf" srcId="{324CA281-DFBE-4B41-A340-D019740E8EC2}" destId="{3E347E7E-579F-479F-B484-624F885EEAE1}" srcOrd="1" destOrd="2" presId="urn:microsoft.com/office/officeart/2005/8/layout/vList4#5"/>
    <dgm:cxn modelId="{A5C2B378-AFCA-472C-8227-D0D813F96664}" srcId="{087ADBE9-FDA3-421F-B79C-F52E1A911C2B}" destId="{34BC64C0-E6E7-4313-9503-AF1412A9CD7E}" srcOrd="1" destOrd="0" parTransId="{47D1F918-33B2-4153-80A4-42C7238E90E7}" sibTransId="{A150ADF2-4238-4C67-9F6E-27411D57D5AD}"/>
    <dgm:cxn modelId="{ACF68BDC-ACD1-46E9-8585-54E09A714A66}" srcId="{087ADBE9-FDA3-421F-B79C-F52E1A911C2B}" destId="{21AC5F85-104B-49B0-A2ED-63F760FC8F8D}" srcOrd="0" destOrd="0" parTransId="{9A1AA49B-1F70-45E7-94D0-1DF30F24DCE0}" sibTransId="{87B9DC02-4C19-4744-BD0E-12EA985F5901}"/>
    <dgm:cxn modelId="{BD54C647-63CC-4E82-B556-A2C1489880BC}" type="presOf" srcId="{95937A02-5E2A-4BC3-80E6-310E61B7CDF8}" destId="{2BAD8FD1-913F-44AC-91E0-CFD0449EA904}" srcOrd="1" destOrd="0" presId="urn:microsoft.com/office/officeart/2005/8/layout/vList4#5"/>
    <dgm:cxn modelId="{DD810C84-69A2-4364-90DD-B5CC61BE40FB}" type="presOf" srcId="{F17D5A16-4B0D-412D-AAA5-395CBED95DFF}" destId="{5899DA0C-138D-41AA-A772-FA4DC4B4238F}" srcOrd="1" destOrd="3" presId="urn:microsoft.com/office/officeart/2005/8/layout/vList4#5"/>
    <dgm:cxn modelId="{43B4C631-CE22-47B1-9D04-1A448391E61D}" type="presOf" srcId="{1820DEA7-BD3E-4C0A-96A3-EE728BB05574}" destId="{3E347E7E-579F-479F-B484-624F885EEAE1}" srcOrd="1" destOrd="1" presId="urn:microsoft.com/office/officeart/2005/8/layout/vList4#5"/>
    <dgm:cxn modelId="{7DBA0AD5-9BED-4841-97B3-EC2D1A120E16}" srcId="{95937A02-5E2A-4BC3-80E6-310E61B7CDF8}" destId="{F3B1571A-0497-41B7-8C77-76DCCFB37494}" srcOrd="0" destOrd="0" parTransId="{AF8CB759-7F15-4C98-8DDE-1365814E8981}" sibTransId="{E2BE5A4F-BF80-411C-9432-226437891392}"/>
    <dgm:cxn modelId="{6F717692-6F2C-4791-8D8C-0FE399372426}" srcId="{46833E03-8FD0-42BE-A9F1-1AD7E94A729A}" destId="{95937A02-5E2A-4BC3-80E6-310E61B7CDF8}" srcOrd="2" destOrd="0" parTransId="{1B3780E9-48A6-471F-8DD7-B4DC17D44B21}" sibTransId="{18464563-188E-4DA1-A07A-BA75FF7236A5}"/>
    <dgm:cxn modelId="{F2DAE0DB-17AD-451A-B801-E73DF5BBA782}" type="presOf" srcId="{2D2F667A-9D88-4A04-AF97-C1247623B47E}" destId="{917C8B1F-5766-4FB7-989D-6BBB4F7A4852}" srcOrd="1" destOrd="3" presId="urn:microsoft.com/office/officeart/2005/8/layout/vList4#5"/>
    <dgm:cxn modelId="{AAF746CA-A449-41D3-A8C1-D835E320E8BA}" type="presOf" srcId="{EC8119E9-A3AC-4E60-9809-7C77099ECBF6}" destId="{917C8B1F-5766-4FB7-989D-6BBB4F7A4852}" srcOrd="1" destOrd="0" presId="urn:microsoft.com/office/officeart/2005/8/layout/vList4#5"/>
    <dgm:cxn modelId="{7E5BD8C8-6874-4360-8377-4C8B7554C8B6}" type="presOf" srcId="{5D3C810B-46E2-4DBC-8F00-F4ECD33BD196}" destId="{2BAD8FD1-913F-44AC-91E0-CFD0449EA904}" srcOrd="1" destOrd="3" presId="urn:microsoft.com/office/officeart/2005/8/layout/vList4#5"/>
    <dgm:cxn modelId="{7C48B684-3FAA-4FD1-8E6D-0F76E38607DB}" type="presParOf" srcId="{01420130-1242-49FB-8AA6-0D4868AADCA9}" destId="{37595E98-4101-47E2-A0C4-506027557900}" srcOrd="0" destOrd="0" presId="urn:microsoft.com/office/officeart/2005/8/layout/vList4#5"/>
    <dgm:cxn modelId="{8C75CDB4-42C0-4222-AFAC-03A8A89B196F}" type="presParOf" srcId="{37595E98-4101-47E2-A0C4-506027557900}" destId="{27F31343-9EDC-43FA-BBCB-B5F13B570BA9}" srcOrd="0" destOrd="0" presId="urn:microsoft.com/office/officeart/2005/8/layout/vList4#5"/>
    <dgm:cxn modelId="{CA202C38-C4A1-4075-9152-AD1F65906DC4}" type="presParOf" srcId="{37595E98-4101-47E2-A0C4-506027557900}" destId="{9767AE78-29D6-4FAA-B0F2-8F87916792B2}" srcOrd="1" destOrd="0" presId="urn:microsoft.com/office/officeart/2005/8/layout/vList4#5"/>
    <dgm:cxn modelId="{8B31C147-9B7D-4180-B251-FFD7A44D9EEC}" type="presParOf" srcId="{37595E98-4101-47E2-A0C4-506027557900}" destId="{5899DA0C-138D-41AA-A772-FA4DC4B4238F}" srcOrd="2" destOrd="0" presId="urn:microsoft.com/office/officeart/2005/8/layout/vList4#5"/>
    <dgm:cxn modelId="{F7D04430-9509-4511-867D-6C955BF435CF}" type="presParOf" srcId="{01420130-1242-49FB-8AA6-0D4868AADCA9}" destId="{EF927903-D071-496D-834B-341B273E617C}" srcOrd="1" destOrd="0" presId="urn:microsoft.com/office/officeart/2005/8/layout/vList4#5"/>
    <dgm:cxn modelId="{882F064D-14B3-46A6-B1D3-ABDFFCAA9B98}" type="presParOf" srcId="{01420130-1242-49FB-8AA6-0D4868AADCA9}" destId="{EB38F9EE-7DCC-4AE5-8159-07C784851F1C}" srcOrd="2" destOrd="0" presId="urn:microsoft.com/office/officeart/2005/8/layout/vList4#5"/>
    <dgm:cxn modelId="{FF03FB02-CE00-473E-A40C-7A5F27BC4734}" type="presParOf" srcId="{EB38F9EE-7DCC-4AE5-8159-07C784851F1C}" destId="{9A676154-042F-483D-884B-9EB62A2D2612}" srcOrd="0" destOrd="0" presId="urn:microsoft.com/office/officeart/2005/8/layout/vList4#5"/>
    <dgm:cxn modelId="{BC87884D-FAF8-438C-924F-DB2AA2556088}" type="presParOf" srcId="{EB38F9EE-7DCC-4AE5-8159-07C784851F1C}" destId="{8E092D6B-F249-48A3-82FB-4585BFEB0CF4}" srcOrd="1" destOrd="0" presId="urn:microsoft.com/office/officeart/2005/8/layout/vList4#5"/>
    <dgm:cxn modelId="{8C69AB24-FD51-400E-9C60-D3966724F43A}" type="presParOf" srcId="{EB38F9EE-7DCC-4AE5-8159-07C784851F1C}" destId="{917C8B1F-5766-4FB7-989D-6BBB4F7A4852}" srcOrd="2" destOrd="0" presId="urn:microsoft.com/office/officeart/2005/8/layout/vList4#5"/>
    <dgm:cxn modelId="{A75C67CC-9C09-4BE0-91F5-4C1BF7DC5706}" type="presParOf" srcId="{01420130-1242-49FB-8AA6-0D4868AADCA9}" destId="{AA2F7859-5708-41D5-92CF-E5FD1ABCB119}" srcOrd="3" destOrd="0" presId="urn:microsoft.com/office/officeart/2005/8/layout/vList4#5"/>
    <dgm:cxn modelId="{B6C87839-508E-4836-9831-881541A22BA4}" type="presParOf" srcId="{01420130-1242-49FB-8AA6-0D4868AADCA9}" destId="{F0FA950A-5388-4059-84E0-5E6EF2BADC00}" srcOrd="4" destOrd="0" presId="urn:microsoft.com/office/officeart/2005/8/layout/vList4#5"/>
    <dgm:cxn modelId="{176CF648-9B8E-4832-BA0D-37ED31AA7D60}" type="presParOf" srcId="{F0FA950A-5388-4059-84E0-5E6EF2BADC00}" destId="{D128AB33-CB3F-4371-8BBE-54203F8187BD}" srcOrd="0" destOrd="0" presId="urn:microsoft.com/office/officeart/2005/8/layout/vList4#5"/>
    <dgm:cxn modelId="{8522F532-AC82-429A-80B9-1E1968F5E48D}" type="presParOf" srcId="{F0FA950A-5388-4059-84E0-5E6EF2BADC00}" destId="{2BDE4CC8-5939-48A5-B89D-00930AB799DC}" srcOrd="1" destOrd="0" presId="urn:microsoft.com/office/officeart/2005/8/layout/vList4#5"/>
    <dgm:cxn modelId="{FA27AD81-684E-44BD-AD2B-90A999976C48}" type="presParOf" srcId="{F0FA950A-5388-4059-84E0-5E6EF2BADC00}" destId="{2BAD8FD1-913F-44AC-91E0-CFD0449EA904}" srcOrd="2" destOrd="0" presId="urn:microsoft.com/office/officeart/2005/8/layout/vList4#5"/>
    <dgm:cxn modelId="{14B4A032-0A39-43A8-881A-A02C6285A18E}" type="presParOf" srcId="{01420130-1242-49FB-8AA6-0D4868AADCA9}" destId="{3292D80D-74CB-4796-B2EB-FA3B1DE6D5BE}" srcOrd="5" destOrd="0" presId="urn:microsoft.com/office/officeart/2005/8/layout/vList4#5"/>
    <dgm:cxn modelId="{18094FEB-6DDB-417F-957E-DC284874A373}" type="presParOf" srcId="{01420130-1242-49FB-8AA6-0D4868AADCA9}" destId="{4AA5188E-9ECF-4598-85C4-D362367DEB65}" srcOrd="6" destOrd="0" presId="urn:microsoft.com/office/officeart/2005/8/layout/vList4#5"/>
    <dgm:cxn modelId="{99F456FB-7236-4038-A39F-4389AAE274C1}" type="presParOf" srcId="{4AA5188E-9ECF-4598-85C4-D362367DEB65}" destId="{FD6BA6F4-3DE1-4BD9-90BF-FE5B173028DF}" srcOrd="0" destOrd="0" presId="urn:microsoft.com/office/officeart/2005/8/layout/vList4#5"/>
    <dgm:cxn modelId="{E0028CE0-16A9-4DAD-9415-E684B2EA58C6}" type="presParOf" srcId="{4AA5188E-9ECF-4598-85C4-D362367DEB65}" destId="{2DE449F3-2EA4-4348-9584-A4BC51A0DB19}" srcOrd="1" destOrd="0" presId="urn:microsoft.com/office/officeart/2005/8/layout/vList4#5"/>
    <dgm:cxn modelId="{3EE751EE-6978-4D9E-A2E5-5118907CCA30}" type="presParOf" srcId="{4AA5188E-9ECF-4598-85C4-D362367DEB65}" destId="{3E347E7E-579F-479F-B484-624F885EEAE1}" srcOrd="2" destOrd="0" presId="urn:microsoft.com/office/officeart/2005/8/layout/vList4#5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8970F24-CE62-4B98-BC58-74431C30D6AD}" type="doc">
      <dgm:prSet loTypeId="urn:microsoft.com/office/officeart/2005/8/layout/vList4#8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43927BA-38DA-4C11-8388-846A09AE931A}">
      <dgm:prSet phldrT="[Text]"/>
      <dgm:spPr/>
      <dgm:t>
        <a:bodyPr/>
        <a:lstStyle/>
        <a:p>
          <a:r>
            <a:rPr lang="en-US" sz="1600" b="1" dirty="0" err="1">
              <a:latin typeface="+mj-lt"/>
            </a:rPr>
            <a:t>Kedar</a:t>
          </a:r>
          <a:r>
            <a:rPr lang="en-US" sz="1600" b="1" dirty="0">
              <a:latin typeface="+mj-lt"/>
            </a:rPr>
            <a:t> Dixit</a:t>
          </a:r>
          <a:endParaRPr lang="en-US" sz="1600" dirty="0">
            <a:latin typeface="+mj-lt"/>
          </a:endParaRPr>
        </a:p>
      </dgm:t>
    </dgm:pt>
    <dgm:pt modelId="{A1CC25DC-81EC-46D2-9CA8-B1C256E73C7A}" type="parTrans" cxnId="{75669FF1-24BB-42C8-8A21-251DC01E3EE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91F09CA9-932A-40D7-99E6-7CA95E16B96F}" type="sibTrans" cxnId="{75669FF1-24BB-42C8-8A21-251DC01E3EE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D9158AF-97B2-452A-9682-3699142B1D34}">
      <dgm:prSet phldrT="[Text]" custT="1"/>
      <dgm:spPr/>
      <dgm:t>
        <a:bodyPr/>
        <a:lstStyle/>
        <a:p>
          <a:r>
            <a:rPr lang="en-US" sz="1600" dirty="0">
              <a:latin typeface="+mj-lt"/>
            </a:rPr>
            <a:t>PSPL</a:t>
          </a:r>
        </a:p>
      </dgm:t>
    </dgm:pt>
    <dgm:pt modelId="{9FFC0355-D451-4F34-922F-6F5450A7EFC1}" type="parTrans" cxnId="{82CB4490-787A-41E7-ACF4-726CC3147EBA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A7D50833-4F20-4665-A723-5176FFA3C5AE}" type="sibTrans" cxnId="{82CB4490-787A-41E7-ACF4-726CC3147EBA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A20AE6C-26F1-478E-A0DE-1DBAA6FEA858}">
      <dgm:prSet phldrT="[Text]" custT="1"/>
      <dgm:spPr/>
      <dgm:t>
        <a:bodyPr/>
        <a:lstStyle/>
        <a:p>
          <a:r>
            <a:rPr lang="en-US" sz="1600" dirty="0" smtClean="0">
              <a:latin typeface="+mj-lt"/>
            </a:rPr>
            <a:t>Sub: Big </a:t>
          </a:r>
          <a:r>
            <a:rPr lang="en-US" sz="1600" dirty="0">
              <a:latin typeface="+mj-lt"/>
            </a:rPr>
            <a:t>data technologies</a:t>
          </a:r>
        </a:p>
      </dgm:t>
    </dgm:pt>
    <dgm:pt modelId="{0E28075D-8821-4A7F-A468-5D6648C367FE}" type="parTrans" cxnId="{230B1381-8775-462E-A550-54A5FB6CB45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9DE951EF-CE9D-4F52-BE2A-66D6732D4FC0}" type="sibTrans" cxnId="{230B1381-8775-462E-A550-54A5FB6CB45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B3CAB57-5C7A-4B3F-A320-123BCFD68E06}">
      <dgm:prSet phldrT="[Text]"/>
      <dgm:spPr/>
      <dgm:t>
        <a:bodyPr/>
        <a:lstStyle/>
        <a:p>
          <a:r>
            <a:rPr lang="en-US" sz="1600" b="1" dirty="0" err="1">
              <a:latin typeface="+mj-lt"/>
            </a:rPr>
            <a:t>Anup</a:t>
          </a:r>
          <a:r>
            <a:rPr lang="en-US" sz="1600" b="1" dirty="0">
              <a:latin typeface="+mj-lt"/>
            </a:rPr>
            <a:t> </a:t>
          </a:r>
          <a:r>
            <a:rPr lang="en-US" sz="1600" b="1" dirty="0" err="1">
              <a:latin typeface="+mj-lt"/>
            </a:rPr>
            <a:t>Bhatkar</a:t>
          </a:r>
          <a:endParaRPr lang="en-US" sz="1600" dirty="0">
            <a:latin typeface="+mj-lt"/>
          </a:endParaRPr>
        </a:p>
      </dgm:t>
    </dgm:pt>
    <dgm:pt modelId="{3C0682A0-A540-4562-86D4-2AAB15400FD0}" type="parTrans" cxnId="{732C472A-FDEF-4E04-8547-B84BCF2FB22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29DA3DA7-CD96-4232-BF69-6594A3F4738B}" type="sibTrans" cxnId="{732C472A-FDEF-4E04-8547-B84BCF2FB22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C766346-01B4-425B-A4C4-4F98DC9CB813}">
      <dgm:prSet phldrT="[Text]" custT="1"/>
      <dgm:spPr/>
      <dgm:t>
        <a:bodyPr/>
        <a:lstStyle/>
        <a:p>
          <a:r>
            <a:rPr lang="en-US" sz="1600" dirty="0" err="1">
              <a:latin typeface="+mj-lt"/>
            </a:rPr>
            <a:t>Enlighted</a:t>
          </a:r>
          <a:r>
            <a:rPr lang="en-US" sz="1600" dirty="0">
              <a:latin typeface="+mj-lt"/>
            </a:rPr>
            <a:t> Inc</a:t>
          </a:r>
        </a:p>
      </dgm:t>
    </dgm:pt>
    <dgm:pt modelId="{5CD1FE09-D898-4F5E-A84F-6E5B9EE8ED75}" type="parTrans" cxnId="{89CA5023-4461-4FCC-B23A-BC15243CEB7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881B2D1-C6AB-43E2-81A2-F4BA7F783723}" type="sibTrans" cxnId="{89CA5023-4461-4FCC-B23A-BC15243CEB7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0D5BE16-7F42-4A9E-A062-F986A7279D51}">
      <dgm:prSet phldrT="[Text]" custT="1"/>
      <dgm:spPr/>
      <dgm:t>
        <a:bodyPr/>
        <a:lstStyle/>
        <a:p>
          <a:r>
            <a:rPr lang="en-US" sz="1600" dirty="0" err="1" smtClean="0">
              <a:latin typeface="+mj-lt"/>
            </a:rPr>
            <a:t>Sub:Machine</a:t>
          </a:r>
          <a:r>
            <a:rPr lang="en-US" sz="1600" dirty="0" smtClean="0">
              <a:latin typeface="+mj-lt"/>
            </a:rPr>
            <a:t> </a:t>
          </a:r>
          <a:r>
            <a:rPr lang="en-US" sz="1600" dirty="0">
              <a:latin typeface="+mj-lt"/>
            </a:rPr>
            <a:t>Learning</a:t>
          </a:r>
        </a:p>
      </dgm:t>
    </dgm:pt>
    <dgm:pt modelId="{2CA6DA51-4524-4002-94E5-68996F891DF0}" type="parTrans" cxnId="{F287802C-1439-422E-8AF4-ADA859A2A9D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29617C0-17E7-4012-B71F-438B5B70F902}" type="sibTrans" cxnId="{F287802C-1439-422E-8AF4-ADA859A2A9D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AA0AD9FC-B6D9-440D-B1FF-BA74229744F6}">
      <dgm:prSet phldrT="[Text]"/>
      <dgm:spPr/>
      <dgm:t>
        <a:bodyPr/>
        <a:lstStyle/>
        <a:p>
          <a:r>
            <a:rPr lang="en-US" sz="2000" b="1" dirty="0">
              <a:latin typeface="+mj-lt"/>
              <a:ea typeface="Calibri"/>
              <a:cs typeface="Times New Roman"/>
            </a:rPr>
            <a:t>Nikhil </a:t>
          </a:r>
          <a:r>
            <a:rPr lang="en-US" sz="2000" b="1" dirty="0" err="1">
              <a:latin typeface="+mj-lt"/>
              <a:ea typeface="Calibri"/>
              <a:cs typeface="Times New Roman"/>
            </a:rPr>
            <a:t>Bhagwat</a:t>
          </a:r>
          <a:endParaRPr lang="en-US" sz="2000" dirty="0">
            <a:latin typeface="+mj-lt"/>
          </a:endParaRPr>
        </a:p>
      </dgm:t>
    </dgm:pt>
    <dgm:pt modelId="{E1904998-11EF-4077-9633-8C0345453409}" type="parTrans" cxnId="{051EC7C1-E3A6-4DB0-AF2F-E366519176D6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1C090344-B23D-45BA-90EA-3C00B71F6A3A}" type="sibTrans" cxnId="{051EC7C1-E3A6-4DB0-AF2F-E366519176D6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11373F2-F88B-415D-A230-F583DC51BD31}">
      <dgm:prSet phldrT="[Text]" custT="1"/>
      <dgm:spPr/>
      <dgm:t>
        <a:bodyPr/>
        <a:lstStyle/>
        <a:p>
          <a:r>
            <a:rPr lang="en-US" sz="1500" dirty="0">
              <a:latin typeface="+mj-lt"/>
              <a:ea typeface="Calibri"/>
              <a:cs typeface="Times New Roman"/>
            </a:rPr>
            <a:t>TCS</a:t>
          </a:r>
          <a:endParaRPr lang="en-US" sz="1500" dirty="0">
            <a:latin typeface="+mj-lt"/>
          </a:endParaRPr>
        </a:p>
      </dgm:t>
    </dgm:pt>
    <dgm:pt modelId="{91BE5FB7-11D6-4757-A399-604E17AB0E46}" type="parTrans" cxnId="{75A7BAE5-F975-4D1D-A27A-5E449850F7A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9055B777-88AF-4520-AAE7-B0F570636B02}" type="sibTrans" cxnId="{75A7BAE5-F975-4D1D-A27A-5E449850F7A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692C7AB-B9C8-40D9-BF1F-D05A8C685803}">
      <dgm:prSet phldrT="[Text]" custT="1"/>
      <dgm:spPr/>
      <dgm:t>
        <a:bodyPr/>
        <a:lstStyle/>
        <a:p>
          <a:r>
            <a:rPr lang="en-US" sz="1500" dirty="0" smtClean="0">
              <a:latin typeface="+mj-lt"/>
              <a:ea typeface="Calibri"/>
              <a:cs typeface="Times New Roman"/>
            </a:rPr>
            <a:t>Sub: Ethical </a:t>
          </a:r>
          <a:r>
            <a:rPr lang="en-US" sz="1500" dirty="0">
              <a:latin typeface="+mj-lt"/>
              <a:ea typeface="Calibri"/>
              <a:cs typeface="Times New Roman"/>
            </a:rPr>
            <a:t>Hacking and Network </a:t>
          </a:r>
          <a:r>
            <a:rPr lang="en-US" sz="1500" dirty="0" err="1" smtClean="0">
              <a:latin typeface="+mj-lt"/>
              <a:ea typeface="Calibri"/>
              <a:cs typeface="Times New Roman"/>
            </a:rPr>
            <a:t>Defence</a:t>
          </a:r>
          <a:endParaRPr lang="en-US" sz="1500" dirty="0">
            <a:latin typeface="+mj-lt"/>
          </a:endParaRPr>
        </a:p>
      </dgm:t>
    </dgm:pt>
    <dgm:pt modelId="{E6AA9B9A-4178-451E-8B49-63AE8990BB0C}" type="parTrans" cxnId="{D0B8CCBE-F6EF-459D-B45A-8813B94D0FBF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81F26ED-0D97-45F2-B5D4-BCCBF4CAD778}" type="sibTrans" cxnId="{D0B8CCBE-F6EF-459D-B45A-8813B94D0FBF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921468D-4B8A-4261-B736-93B64D8F47AB}">
      <dgm:prSet phldrT="[Text]"/>
      <dgm:spPr/>
      <dgm:t>
        <a:bodyPr/>
        <a:lstStyle/>
        <a:p>
          <a:r>
            <a:rPr lang="en-US" sz="1700" b="1" dirty="0" err="1" smtClean="0">
              <a:latin typeface="+mj-lt"/>
              <a:ea typeface="Calibri"/>
              <a:cs typeface="Times New Roman"/>
            </a:rPr>
            <a:t>Bhashan</a:t>
          </a:r>
          <a:r>
            <a:rPr lang="en-US" sz="1700" b="1" dirty="0" smtClean="0">
              <a:latin typeface="+mj-lt"/>
              <a:ea typeface="Calibri"/>
              <a:cs typeface="Times New Roman"/>
            </a:rPr>
            <a:t> </a:t>
          </a:r>
          <a:r>
            <a:rPr lang="en-US" sz="1700" b="1" dirty="0" err="1" smtClean="0">
              <a:latin typeface="+mj-lt"/>
              <a:ea typeface="Calibri"/>
              <a:cs typeface="Times New Roman"/>
            </a:rPr>
            <a:t>Garware</a:t>
          </a:r>
          <a:endParaRPr lang="en-US" sz="1700" dirty="0">
            <a:latin typeface="+mj-lt"/>
          </a:endParaRPr>
        </a:p>
      </dgm:t>
    </dgm:pt>
    <dgm:pt modelId="{0AA90628-334C-48BC-AD9E-902C846E282E}" type="parTrans" cxnId="{194AF4C3-E1C1-4A52-8950-6B91D8C693EC}">
      <dgm:prSet/>
      <dgm:spPr/>
      <dgm:t>
        <a:bodyPr/>
        <a:lstStyle/>
        <a:p>
          <a:endParaRPr lang="en-US"/>
        </a:p>
      </dgm:t>
    </dgm:pt>
    <dgm:pt modelId="{52C7C048-3954-4905-ACB4-6F27B9695C0A}" type="sibTrans" cxnId="{194AF4C3-E1C1-4A52-8950-6B91D8C693EC}">
      <dgm:prSet/>
      <dgm:spPr/>
      <dgm:t>
        <a:bodyPr/>
        <a:lstStyle/>
        <a:p>
          <a:endParaRPr lang="en-US"/>
        </a:p>
      </dgm:t>
    </dgm:pt>
    <dgm:pt modelId="{961D45E6-4CA3-48A1-94A3-15226B2C9411}">
      <dgm:prSet phldrT="[Text]" custT="1"/>
      <dgm:spPr/>
      <dgm:t>
        <a:bodyPr/>
        <a:lstStyle/>
        <a:p>
          <a:r>
            <a:rPr lang="en-US" sz="1600" dirty="0" smtClean="0">
              <a:latin typeface="+mj-lt"/>
            </a:rPr>
            <a:t>PSPL</a:t>
          </a:r>
          <a:endParaRPr lang="en-US" sz="1600" dirty="0">
            <a:latin typeface="+mj-lt"/>
          </a:endParaRPr>
        </a:p>
      </dgm:t>
    </dgm:pt>
    <dgm:pt modelId="{7085D3F8-F570-4110-9E15-A40D5281CA25}" type="parTrans" cxnId="{7488D002-689E-43B2-B739-1A1CFA5F893B}">
      <dgm:prSet/>
      <dgm:spPr/>
      <dgm:t>
        <a:bodyPr/>
        <a:lstStyle/>
        <a:p>
          <a:endParaRPr lang="en-US"/>
        </a:p>
      </dgm:t>
    </dgm:pt>
    <dgm:pt modelId="{5A2C2830-953A-4D93-8ED1-7FB4830B9E33}" type="sibTrans" cxnId="{7488D002-689E-43B2-B739-1A1CFA5F893B}">
      <dgm:prSet/>
      <dgm:spPr/>
      <dgm:t>
        <a:bodyPr/>
        <a:lstStyle/>
        <a:p>
          <a:endParaRPr lang="en-US"/>
        </a:p>
      </dgm:t>
    </dgm:pt>
    <dgm:pt modelId="{43843FDA-0C26-4685-B7AA-51B49F1FAA82}">
      <dgm:prSet phldrT="[Text]" custT="1"/>
      <dgm:spPr/>
      <dgm:t>
        <a:bodyPr/>
        <a:lstStyle/>
        <a:p>
          <a:r>
            <a:rPr lang="en-US" sz="1600" dirty="0" smtClean="0">
              <a:latin typeface="+mj-lt"/>
            </a:rPr>
            <a:t>Sub: Machine Learning</a:t>
          </a:r>
          <a:endParaRPr lang="en-US" sz="1600" dirty="0">
            <a:latin typeface="+mj-lt"/>
          </a:endParaRPr>
        </a:p>
      </dgm:t>
    </dgm:pt>
    <dgm:pt modelId="{F0FD1BC4-ADFF-4309-AD34-7A97E9DA508E}" type="parTrans" cxnId="{7AB5120A-7B73-4264-A88A-917553FDCEDB}">
      <dgm:prSet/>
      <dgm:spPr/>
      <dgm:t>
        <a:bodyPr/>
        <a:lstStyle/>
        <a:p>
          <a:endParaRPr lang="en-US"/>
        </a:p>
      </dgm:t>
    </dgm:pt>
    <dgm:pt modelId="{E4EF5E23-CDB6-45C8-98EC-0C8414B0838E}" type="sibTrans" cxnId="{7AB5120A-7B73-4264-A88A-917553FDCEDB}">
      <dgm:prSet/>
      <dgm:spPr/>
      <dgm:t>
        <a:bodyPr/>
        <a:lstStyle/>
        <a:p>
          <a:endParaRPr lang="en-US"/>
        </a:p>
      </dgm:t>
    </dgm:pt>
    <dgm:pt modelId="{5BCD9EA7-BA2B-4CA6-8182-68940DFFB093}">
      <dgm:prSet phldrT="[Text]" custT="1"/>
      <dgm:spPr/>
      <dgm:t>
        <a:bodyPr/>
        <a:lstStyle/>
        <a:p>
          <a:r>
            <a:rPr lang="en-US" sz="1600" dirty="0" smtClean="0">
              <a:latin typeface="+mj-lt"/>
            </a:rPr>
            <a:t>4 Hrs per week</a:t>
          </a:r>
          <a:endParaRPr lang="en-US" sz="1600" dirty="0">
            <a:latin typeface="+mj-lt"/>
          </a:endParaRPr>
        </a:p>
      </dgm:t>
    </dgm:pt>
    <dgm:pt modelId="{89C296A5-E366-4E15-A0FA-27B5E8823499}" type="parTrans" cxnId="{C8055ED1-7C5A-4D51-BD79-35D7DBF993C2}">
      <dgm:prSet/>
      <dgm:spPr/>
      <dgm:t>
        <a:bodyPr/>
        <a:lstStyle/>
        <a:p>
          <a:endParaRPr lang="en-US"/>
        </a:p>
      </dgm:t>
    </dgm:pt>
    <dgm:pt modelId="{16B6858B-C399-4646-B27A-CB4B3038C048}" type="sibTrans" cxnId="{C8055ED1-7C5A-4D51-BD79-35D7DBF993C2}">
      <dgm:prSet/>
      <dgm:spPr/>
      <dgm:t>
        <a:bodyPr/>
        <a:lstStyle/>
        <a:p>
          <a:endParaRPr lang="en-US"/>
        </a:p>
      </dgm:t>
    </dgm:pt>
    <dgm:pt modelId="{0CE88018-EBA4-410C-B90D-FA8CB50E4802}">
      <dgm:prSet phldrT="[Text]" custT="1"/>
      <dgm:spPr/>
      <dgm:t>
        <a:bodyPr/>
        <a:lstStyle/>
        <a:p>
          <a:r>
            <a:rPr lang="en-US" sz="1600" dirty="0" smtClean="0">
              <a:latin typeface="+mj-lt"/>
            </a:rPr>
            <a:t>3 Hrs per week</a:t>
          </a:r>
          <a:endParaRPr lang="en-US" sz="1600" dirty="0">
            <a:latin typeface="+mj-lt"/>
          </a:endParaRPr>
        </a:p>
      </dgm:t>
    </dgm:pt>
    <dgm:pt modelId="{B586079C-15E0-4536-AE2C-0778D096826F}" type="parTrans" cxnId="{61601D79-AD1E-46E7-B515-E11922BBBC8A}">
      <dgm:prSet/>
      <dgm:spPr/>
      <dgm:t>
        <a:bodyPr/>
        <a:lstStyle/>
        <a:p>
          <a:endParaRPr lang="en-US"/>
        </a:p>
      </dgm:t>
    </dgm:pt>
    <dgm:pt modelId="{34B47AE5-7E43-4C9C-B355-4D62F0AF1064}" type="sibTrans" cxnId="{61601D79-AD1E-46E7-B515-E11922BBBC8A}">
      <dgm:prSet/>
      <dgm:spPr/>
      <dgm:t>
        <a:bodyPr/>
        <a:lstStyle/>
        <a:p>
          <a:endParaRPr lang="en-US"/>
        </a:p>
      </dgm:t>
    </dgm:pt>
    <dgm:pt modelId="{572B4234-057A-4A38-8817-2E6B23EF8EEB}">
      <dgm:prSet phldrT="[Text]" custT="1"/>
      <dgm:spPr/>
      <dgm:t>
        <a:bodyPr/>
        <a:lstStyle/>
        <a:p>
          <a:r>
            <a:rPr lang="en-US" sz="1500" dirty="0" smtClean="0">
              <a:latin typeface="+mj-lt"/>
            </a:rPr>
            <a:t>4 Hrs per week</a:t>
          </a:r>
          <a:endParaRPr lang="en-US" sz="1500" dirty="0">
            <a:latin typeface="+mj-lt"/>
          </a:endParaRPr>
        </a:p>
      </dgm:t>
    </dgm:pt>
    <dgm:pt modelId="{1D324CAE-7DA5-4F93-A61B-B43F7935ADB5}" type="parTrans" cxnId="{E04B57EE-5E5B-4C7F-B252-83E3E00A545E}">
      <dgm:prSet/>
      <dgm:spPr/>
      <dgm:t>
        <a:bodyPr/>
        <a:lstStyle/>
        <a:p>
          <a:endParaRPr lang="en-US"/>
        </a:p>
      </dgm:t>
    </dgm:pt>
    <dgm:pt modelId="{84F98A84-9866-4626-88E1-76171E6AD94B}" type="sibTrans" cxnId="{E04B57EE-5E5B-4C7F-B252-83E3E00A545E}">
      <dgm:prSet/>
      <dgm:spPr/>
      <dgm:t>
        <a:bodyPr/>
        <a:lstStyle/>
        <a:p>
          <a:endParaRPr lang="en-US"/>
        </a:p>
      </dgm:t>
    </dgm:pt>
    <dgm:pt modelId="{ED2EA23F-4ADC-40F0-9B31-46A76FF752D4}">
      <dgm:prSet phldrT="[Text]"/>
      <dgm:spPr/>
      <dgm:t>
        <a:bodyPr/>
        <a:lstStyle/>
        <a:p>
          <a:endParaRPr lang="en-US" sz="1300" dirty="0">
            <a:latin typeface="+mj-lt"/>
          </a:endParaRPr>
        </a:p>
      </dgm:t>
    </dgm:pt>
    <dgm:pt modelId="{1EB6D4C2-B338-486C-81A5-41836E3C2229}" type="parTrans" cxnId="{17117634-7148-4E90-B452-9961A2A686F6}">
      <dgm:prSet/>
      <dgm:spPr/>
      <dgm:t>
        <a:bodyPr/>
        <a:lstStyle/>
        <a:p>
          <a:endParaRPr lang="en-US"/>
        </a:p>
      </dgm:t>
    </dgm:pt>
    <dgm:pt modelId="{FE8C0A7A-9C79-4330-9041-FE1F40FBFF02}" type="sibTrans" cxnId="{17117634-7148-4E90-B452-9961A2A686F6}">
      <dgm:prSet/>
      <dgm:spPr/>
      <dgm:t>
        <a:bodyPr/>
        <a:lstStyle/>
        <a:p>
          <a:endParaRPr lang="en-US"/>
        </a:p>
      </dgm:t>
    </dgm:pt>
    <dgm:pt modelId="{5BDE9EFB-CD20-4DF5-BA49-25765CDD5137}">
      <dgm:prSet phldrT="[Text]" custT="1"/>
      <dgm:spPr/>
      <dgm:t>
        <a:bodyPr/>
        <a:lstStyle/>
        <a:p>
          <a:r>
            <a:rPr lang="en-US" sz="1600" dirty="0" smtClean="0">
              <a:latin typeface="+mj-lt"/>
            </a:rPr>
            <a:t>3 Hrs per week</a:t>
          </a:r>
          <a:endParaRPr lang="en-US" sz="1600" dirty="0">
            <a:latin typeface="+mj-lt"/>
          </a:endParaRPr>
        </a:p>
      </dgm:t>
    </dgm:pt>
    <dgm:pt modelId="{5B46C92A-E11A-4850-BA82-7D4FDC9D2024}" type="parTrans" cxnId="{A1FA4858-CC28-4171-B4C8-EE3A6058631D}">
      <dgm:prSet/>
      <dgm:spPr/>
      <dgm:t>
        <a:bodyPr/>
        <a:lstStyle/>
        <a:p>
          <a:endParaRPr lang="en-US"/>
        </a:p>
      </dgm:t>
    </dgm:pt>
    <dgm:pt modelId="{8767ACDA-33C6-443B-908E-25AE6E2B6D53}" type="sibTrans" cxnId="{A1FA4858-CC28-4171-B4C8-EE3A6058631D}">
      <dgm:prSet/>
      <dgm:spPr/>
      <dgm:t>
        <a:bodyPr/>
        <a:lstStyle/>
        <a:p>
          <a:endParaRPr lang="en-US"/>
        </a:p>
      </dgm:t>
    </dgm:pt>
    <dgm:pt modelId="{AB4C36E6-681E-4908-BB57-5BC105A489FC}" type="pres">
      <dgm:prSet presAssocID="{A8970F24-CE62-4B98-BC58-74431C30D6AD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176F77F-274E-4DF2-84F0-BCA81C2F284E}" type="pres">
      <dgm:prSet presAssocID="{743927BA-38DA-4C11-8388-846A09AE931A}" presName="comp" presStyleCnt="0"/>
      <dgm:spPr/>
      <dgm:t>
        <a:bodyPr/>
        <a:lstStyle/>
        <a:p>
          <a:endParaRPr lang="en-US"/>
        </a:p>
      </dgm:t>
    </dgm:pt>
    <dgm:pt modelId="{2242F474-111C-4D97-BF51-D60D5EBC4A3E}" type="pres">
      <dgm:prSet presAssocID="{743927BA-38DA-4C11-8388-846A09AE931A}" presName="box" presStyleLbl="node1" presStyleIdx="0" presStyleCnt="4"/>
      <dgm:spPr/>
      <dgm:t>
        <a:bodyPr/>
        <a:lstStyle/>
        <a:p>
          <a:endParaRPr lang="en-US"/>
        </a:p>
      </dgm:t>
    </dgm:pt>
    <dgm:pt modelId="{13538AC3-B462-4DB9-9C9F-AA7BD8AA6A61}" type="pres">
      <dgm:prSet presAssocID="{743927BA-38DA-4C11-8388-846A09AE931A}" presName="img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50A533A-6087-43D9-86AC-4DA7182319E4}" type="pres">
      <dgm:prSet presAssocID="{743927BA-38DA-4C11-8388-846A09AE931A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83D87D-1E65-4366-AC7D-23FAC81BC249}" type="pres">
      <dgm:prSet presAssocID="{91F09CA9-932A-40D7-99E6-7CA95E16B96F}" presName="spacer" presStyleCnt="0"/>
      <dgm:spPr/>
      <dgm:t>
        <a:bodyPr/>
        <a:lstStyle/>
        <a:p>
          <a:endParaRPr lang="en-US"/>
        </a:p>
      </dgm:t>
    </dgm:pt>
    <dgm:pt modelId="{962B724A-CCF1-4349-9A69-A1D4B76CFE30}" type="pres">
      <dgm:prSet presAssocID="{5B3CAB57-5C7A-4B3F-A320-123BCFD68E06}" presName="comp" presStyleCnt="0"/>
      <dgm:spPr/>
      <dgm:t>
        <a:bodyPr/>
        <a:lstStyle/>
        <a:p>
          <a:endParaRPr lang="en-US"/>
        </a:p>
      </dgm:t>
    </dgm:pt>
    <dgm:pt modelId="{127C776C-D558-4A5D-A0DA-A8F8C42D14FC}" type="pres">
      <dgm:prSet presAssocID="{5B3CAB57-5C7A-4B3F-A320-123BCFD68E06}" presName="box" presStyleLbl="node1" presStyleIdx="1" presStyleCnt="4" custScaleY="101424" custLinFactNeighborY="-4632"/>
      <dgm:spPr/>
      <dgm:t>
        <a:bodyPr/>
        <a:lstStyle/>
        <a:p>
          <a:endParaRPr lang="en-US"/>
        </a:p>
      </dgm:t>
    </dgm:pt>
    <dgm:pt modelId="{BED0FA3F-9B68-4828-9B39-84EC7DC707BC}" type="pres">
      <dgm:prSet presAssocID="{5B3CAB57-5C7A-4B3F-A320-123BCFD68E06}" presName="img" presStyleLbl="fgImgPlace1" presStyleIdx="1" presStyleCnt="4" custLinFactNeighborY="-10127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86659BE-F734-462F-8315-97FE121460BF}" type="pres">
      <dgm:prSet presAssocID="{5B3CAB57-5C7A-4B3F-A320-123BCFD68E06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119C25-3922-4427-B224-03FB3464DB9E}" type="pres">
      <dgm:prSet presAssocID="{29DA3DA7-CD96-4232-BF69-6594A3F4738B}" presName="spacer" presStyleCnt="0"/>
      <dgm:spPr/>
      <dgm:t>
        <a:bodyPr/>
        <a:lstStyle/>
        <a:p>
          <a:endParaRPr lang="en-US"/>
        </a:p>
      </dgm:t>
    </dgm:pt>
    <dgm:pt modelId="{CA2C16F5-E3AB-4DB8-B1F4-409DA9C33F7B}" type="pres">
      <dgm:prSet presAssocID="{AA0AD9FC-B6D9-440D-B1FF-BA74229744F6}" presName="comp" presStyleCnt="0"/>
      <dgm:spPr/>
      <dgm:t>
        <a:bodyPr/>
        <a:lstStyle/>
        <a:p>
          <a:endParaRPr lang="en-US"/>
        </a:p>
      </dgm:t>
    </dgm:pt>
    <dgm:pt modelId="{10BF9B84-9B8F-4309-9961-CE907C7DDBDD}" type="pres">
      <dgm:prSet presAssocID="{AA0AD9FC-B6D9-440D-B1FF-BA74229744F6}" presName="box" presStyleLbl="node1" presStyleIdx="2" presStyleCnt="4" custScaleY="106829" custLinFactNeighborY="-6531"/>
      <dgm:spPr/>
      <dgm:t>
        <a:bodyPr/>
        <a:lstStyle/>
        <a:p>
          <a:endParaRPr lang="en-US"/>
        </a:p>
      </dgm:t>
    </dgm:pt>
    <dgm:pt modelId="{7F017229-9E7F-4F56-A8C5-7CB6F6816327}" type="pres">
      <dgm:prSet presAssocID="{AA0AD9FC-B6D9-440D-B1FF-BA74229744F6}" presName="img" presStyleLbl="fgImgPlace1" presStyleIdx="2" presStyleCnt="4" custLinFactNeighborX="-2315" custLinFactNeighborY="-612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F993A31-6D97-4845-A010-FE11CAEC5610}" type="pres">
      <dgm:prSet presAssocID="{AA0AD9FC-B6D9-440D-B1FF-BA74229744F6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DF325-5AF5-40F6-A392-F60940D3EEA7}" type="pres">
      <dgm:prSet presAssocID="{1C090344-B23D-45BA-90EA-3C00B71F6A3A}" presName="spacer" presStyleCnt="0"/>
      <dgm:spPr/>
    </dgm:pt>
    <dgm:pt modelId="{DE252E39-B2DC-496B-A0A2-22EA9EDA7178}" type="pres">
      <dgm:prSet presAssocID="{D921468D-4B8A-4261-B736-93B64D8F47AB}" presName="comp" presStyleCnt="0"/>
      <dgm:spPr/>
    </dgm:pt>
    <dgm:pt modelId="{C9707BF8-5CF9-4222-B472-CBDEA56FE551}" type="pres">
      <dgm:prSet presAssocID="{D921468D-4B8A-4261-B736-93B64D8F47AB}" presName="box" presStyleLbl="node1" presStyleIdx="3" presStyleCnt="4" custLinFactNeighborY="-6531"/>
      <dgm:spPr/>
      <dgm:t>
        <a:bodyPr/>
        <a:lstStyle/>
        <a:p>
          <a:endParaRPr lang="en-US"/>
        </a:p>
      </dgm:t>
    </dgm:pt>
    <dgm:pt modelId="{A609D279-81FE-471B-B060-2346B256823F}" type="pres">
      <dgm:prSet presAssocID="{D921468D-4B8A-4261-B736-93B64D8F47AB}" presName="img" presStyleLbl="fgImgPlace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512F3B0-D7D8-49FA-BDBC-6A9FFA39FD3A}" type="pres">
      <dgm:prSet presAssocID="{D921468D-4B8A-4261-B736-93B64D8F47AB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601D79-AD1E-46E7-B515-E11922BBBC8A}" srcId="{5B3CAB57-5C7A-4B3F-A320-123BCFD68E06}" destId="{0CE88018-EBA4-410C-B90D-FA8CB50E4802}" srcOrd="2" destOrd="0" parTransId="{B586079C-15E0-4536-AE2C-0778D096826F}" sibTransId="{34B47AE5-7E43-4C9C-B355-4D62F0AF1064}"/>
    <dgm:cxn modelId="{75A7BAE5-F975-4D1D-A27A-5E449850F7A0}" srcId="{AA0AD9FC-B6D9-440D-B1FF-BA74229744F6}" destId="{E11373F2-F88B-415D-A230-F583DC51BD31}" srcOrd="0" destOrd="0" parTransId="{91BE5FB7-11D6-4757-A399-604E17AB0E46}" sibTransId="{9055B777-88AF-4520-AAE7-B0F570636B02}"/>
    <dgm:cxn modelId="{9E1052AD-A5E0-4B77-841D-CBBB9565F012}" type="presOf" srcId="{AA0AD9FC-B6D9-440D-B1FF-BA74229744F6}" destId="{9F993A31-6D97-4845-A010-FE11CAEC5610}" srcOrd="1" destOrd="0" presId="urn:microsoft.com/office/officeart/2005/8/layout/vList4#8"/>
    <dgm:cxn modelId="{223CB6AC-487B-4D3B-BB57-A79E013A53F4}" type="presOf" srcId="{CC766346-01B4-425B-A4C4-4F98DC9CB813}" destId="{B86659BE-F734-462F-8315-97FE121460BF}" srcOrd="1" destOrd="1" presId="urn:microsoft.com/office/officeart/2005/8/layout/vList4#8"/>
    <dgm:cxn modelId="{27A1B18A-A158-4C49-BFB1-88B2C1501EA4}" type="presOf" srcId="{5B3CAB57-5C7A-4B3F-A320-123BCFD68E06}" destId="{127C776C-D558-4A5D-A0DA-A8F8C42D14FC}" srcOrd="0" destOrd="0" presId="urn:microsoft.com/office/officeart/2005/8/layout/vList4#8"/>
    <dgm:cxn modelId="{7036B70F-E798-4F44-84AF-72D5C9BEFE42}" type="presOf" srcId="{4A20AE6C-26F1-478E-A0DE-1DBAA6FEA858}" destId="{F50A533A-6087-43D9-86AC-4DA7182319E4}" srcOrd="1" destOrd="2" presId="urn:microsoft.com/office/officeart/2005/8/layout/vList4#8"/>
    <dgm:cxn modelId="{C49FBA2B-CBB7-45D5-B4B5-06345FD80DD1}" type="presOf" srcId="{961D45E6-4CA3-48A1-94A3-15226B2C9411}" destId="{C9707BF8-5CF9-4222-B472-CBDEA56FE551}" srcOrd="0" destOrd="1" presId="urn:microsoft.com/office/officeart/2005/8/layout/vList4#8"/>
    <dgm:cxn modelId="{975F8D98-DF00-467D-9BCC-E46745AC94EA}" type="presOf" srcId="{5B3CAB57-5C7A-4B3F-A320-123BCFD68E06}" destId="{B86659BE-F734-462F-8315-97FE121460BF}" srcOrd="1" destOrd="0" presId="urn:microsoft.com/office/officeart/2005/8/layout/vList4#8"/>
    <dgm:cxn modelId="{37EA6A5D-3DC8-4DBC-9608-5DEEBA11D138}" type="presOf" srcId="{572B4234-057A-4A38-8817-2E6B23EF8EEB}" destId="{9F993A31-6D97-4845-A010-FE11CAEC5610}" srcOrd="1" destOrd="3" presId="urn:microsoft.com/office/officeart/2005/8/layout/vList4#8"/>
    <dgm:cxn modelId="{7891C175-1359-41FC-A9E8-50CC91355A65}" type="presOf" srcId="{A8970F24-CE62-4B98-BC58-74431C30D6AD}" destId="{AB4C36E6-681E-4908-BB57-5BC105A489FC}" srcOrd="0" destOrd="0" presId="urn:microsoft.com/office/officeart/2005/8/layout/vList4#8"/>
    <dgm:cxn modelId="{EDCBEA6B-4441-4CC1-AD97-3C96D1CC4826}" type="presOf" srcId="{43843FDA-0C26-4685-B7AA-51B49F1FAA82}" destId="{7512F3B0-D7D8-49FA-BDBC-6A9FFA39FD3A}" srcOrd="1" destOrd="2" presId="urn:microsoft.com/office/officeart/2005/8/layout/vList4#8"/>
    <dgm:cxn modelId="{230B1381-8775-462E-A550-54A5FB6CB453}" srcId="{743927BA-38DA-4C11-8388-846A09AE931A}" destId="{4A20AE6C-26F1-478E-A0DE-1DBAA6FEA858}" srcOrd="1" destOrd="0" parTransId="{0E28075D-8821-4A7F-A468-5D6648C367FE}" sibTransId="{9DE951EF-CE9D-4F52-BE2A-66D6732D4FC0}"/>
    <dgm:cxn modelId="{AA45B5CB-D12D-4F4D-9637-9758E3824C27}" type="presOf" srcId="{ED2EA23F-4ADC-40F0-9B31-46A76FF752D4}" destId="{7512F3B0-D7D8-49FA-BDBC-6A9FFA39FD3A}" srcOrd="1" destOrd="4" presId="urn:microsoft.com/office/officeart/2005/8/layout/vList4#8"/>
    <dgm:cxn modelId="{732C472A-FDEF-4E04-8547-B84BCF2FB223}" srcId="{A8970F24-CE62-4B98-BC58-74431C30D6AD}" destId="{5B3CAB57-5C7A-4B3F-A320-123BCFD68E06}" srcOrd="1" destOrd="0" parTransId="{3C0682A0-A540-4562-86D4-2AAB15400FD0}" sibTransId="{29DA3DA7-CD96-4232-BF69-6594A3F4738B}"/>
    <dgm:cxn modelId="{A1FA4858-CC28-4171-B4C8-EE3A6058631D}" srcId="{D921468D-4B8A-4261-B736-93B64D8F47AB}" destId="{5BDE9EFB-CD20-4DF5-BA49-25765CDD5137}" srcOrd="2" destOrd="0" parTransId="{5B46C92A-E11A-4850-BA82-7D4FDC9D2024}" sibTransId="{8767ACDA-33C6-443B-908E-25AE6E2B6D53}"/>
    <dgm:cxn modelId="{F287802C-1439-422E-8AF4-ADA859A2A9D4}" srcId="{5B3CAB57-5C7A-4B3F-A320-123BCFD68E06}" destId="{40D5BE16-7F42-4A9E-A062-F986A7279D51}" srcOrd="1" destOrd="0" parTransId="{2CA6DA51-4524-4002-94E5-68996F891DF0}" sibTransId="{D29617C0-17E7-4012-B71F-438B5B70F902}"/>
    <dgm:cxn modelId="{EF4EC0F6-2BA3-411B-AB6B-A7090F405772}" type="presOf" srcId="{743927BA-38DA-4C11-8388-846A09AE931A}" destId="{2242F474-111C-4D97-BF51-D60D5EBC4A3E}" srcOrd="0" destOrd="0" presId="urn:microsoft.com/office/officeart/2005/8/layout/vList4#8"/>
    <dgm:cxn modelId="{F303721B-EEF5-4F38-817B-858294D1B9DE}" type="presOf" srcId="{D921468D-4B8A-4261-B736-93B64D8F47AB}" destId="{7512F3B0-D7D8-49FA-BDBC-6A9FFA39FD3A}" srcOrd="1" destOrd="0" presId="urn:microsoft.com/office/officeart/2005/8/layout/vList4#8"/>
    <dgm:cxn modelId="{D0B8CCBE-F6EF-459D-B45A-8813B94D0FBF}" srcId="{AA0AD9FC-B6D9-440D-B1FF-BA74229744F6}" destId="{C692C7AB-B9C8-40D9-BF1F-D05A8C685803}" srcOrd="1" destOrd="0" parTransId="{E6AA9B9A-4178-451E-8B49-63AE8990BB0C}" sibTransId="{381F26ED-0D97-45F2-B5D4-BCCBF4CAD778}"/>
    <dgm:cxn modelId="{218C669D-64D7-4B3E-BF36-D6372F5B0D9A}" type="presOf" srcId="{AA0AD9FC-B6D9-440D-B1FF-BA74229744F6}" destId="{10BF9B84-9B8F-4309-9961-CE907C7DDBDD}" srcOrd="0" destOrd="0" presId="urn:microsoft.com/office/officeart/2005/8/layout/vList4#8"/>
    <dgm:cxn modelId="{5B32BC93-66A0-46AD-91F3-38437C27BA95}" type="presOf" srcId="{C692C7AB-B9C8-40D9-BF1F-D05A8C685803}" destId="{9F993A31-6D97-4845-A010-FE11CAEC5610}" srcOrd="1" destOrd="2" presId="urn:microsoft.com/office/officeart/2005/8/layout/vList4#8"/>
    <dgm:cxn modelId="{A399A2FE-328A-482B-8513-5D4F16297F9D}" type="presOf" srcId="{ED9158AF-97B2-452A-9682-3699142B1D34}" destId="{2242F474-111C-4D97-BF51-D60D5EBC4A3E}" srcOrd="0" destOrd="1" presId="urn:microsoft.com/office/officeart/2005/8/layout/vList4#8"/>
    <dgm:cxn modelId="{5367673A-4AC3-4A09-8495-7E541CC3435F}" type="presOf" srcId="{C692C7AB-B9C8-40D9-BF1F-D05A8C685803}" destId="{10BF9B84-9B8F-4309-9961-CE907C7DDBDD}" srcOrd="0" destOrd="2" presId="urn:microsoft.com/office/officeart/2005/8/layout/vList4#8"/>
    <dgm:cxn modelId="{89CA5023-4461-4FCC-B23A-BC15243CEB79}" srcId="{5B3CAB57-5C7A-4B3F-A320-123BCFD68E06}" destId="{CC766346-01B4-425B-A4C4-4F98DC9CB813}" srcOrd="0" destOrd="0" parTransId="{5CD1FE09-D898-4F5E-A84F-6E5B9EE8ED75}" sibTransId="{D881B2D1-C6AB-43E2-81A2-F4BA7F783723}"/>
    <dgm:cxn modelId="{051EC7C1-E3A6-4DB0-AF2F-E366519176D6}" srcId="{A8970F24-CE62-4B98-BC58-74431C30D6AD}" destId="{AA0AD9FC-B6D9-440D-B1FF-BA74229744F6}" srcOrd="2" destOrd="0" parTransId="{E1904998-11EF-4077-9633-8C0345453409}" sibTransId="{1C090344-B23D-45BA-90EA-3C00B71F6A3A}"/>
    <dgm:cxn modelId="{33EB16BD-38F9-4D1E-86A0-29EA0BDB145F}" type="presOf" srcId="{4A20AE6C-26F1-478E-A0DE-1DBAA6FEA858}" destId="{2242F474-111C-4D97-BF51-D60D5EBC4A3E}" srcOrd="0" destOrd="2" presId="urn:microsoft.com/office/officeart/2005/8/layout/vList4#8"/>
    <dgm:cxn modelId="{9EB30B49-2B3C-4EE0-9B2D-476AEEFA00F0}" type="presOf" srcId="{5BDE9EFB-CD20-4DF5-BA49-25765CDD5137}" destId="{C9707BF8-5CF9-4222-B472-CBDEA56FE551}" srcOrd="0" destOrd="3" presId="urn:microsoft.com/office/officeart/2005/8/layout/vList4#8"/>
    <dgm:cxn modelId="{12B86B0E-BE99-4621-B0AD-5F3A0E5B9B8C}" type="presOf" srcId="{40D5BE16-7F42-4A9E-A062-F986A7279D51}" destId="{B86659BE-F734-462F-8315-97FE121460BF}" srcOrd="1" destOrd="2" presId="urn:microsoft.com/office/officeart/2005/8/layout/vList4#8"/>
    <dgm:cxn modelId="{CA0B50E1-923E-49B6-9141-04AE048E5820}" type="presOf" srcId="{572B4234-057A-4A38-8817-2E6B23EF8EEB}" destId="{10BF9B84-9B8F-4309-9961-CE907C7DDBDD}" srcOrd="0" destOrd="3" presId="urn:microsoft.com/office/officeart/2005/8/layout/vList4#8"/>
    <dgm:cxn modelId="{05C8BC1A-2B63-4F24-A4D5-F702F0130144}" type="presOf" srcId="{E11373F2-F88B-415D-A230-F583DC51BD31}" destId="{9F993A31-6D97-4845-A010-FE11CAEC5610}" srcOrd="1" destOrd="1" presId="urn:microsoft.com/office/officeart/2005/8/layout/vList4#8"/>
    <dgm:cxn modelId="{4B5C702B-B78F-43B6-8B03-6F40A4CBC21B}" type="presOf" srcId="{40D5BE16-7F42-4A9E-A062-F986A7279D51}" destId="{127C776C-D558-4A5D-A0DA-A8F8C42D14FC}" srcOrd="0" destOrd="2" presId="urn:microsoft.com/office/officeart/2005/8/layout/vList4#8"/>
    <dgm:cxn modelId="{A2842829-330E-4BB8-87CA-58FD4D61BDE0}" type="presOf" srcId="{ED9158AF-97B2-452A-9682-3699142B1D34}" destId="{F50A533A-6087-43D9-86AC-4DA7182319E4}" srcOrd="1" destOrd="1" presId="urn:microsoft.com/office/officeart/2005/8/layout/vList4#8"/>
    <dgm:cxn modelId="{17117634-7148-4E90-B452-9961A2A686F6}" srcId="{D921468D-4B8A-4261-B736-93B64D8F47AB}" destId="{ED2EA23F-4ADC-40F0-9B31-46A76FF752D4}" srcOrd="3" destOrd="0" parTransId="{1EB6D4C2-B338-486C-81A5-41836E3C2229}" sibTransId="{FE8C0A7A-9C79-4330-9041-FE1F40FBFF02}"/>
    <dgm:cxn modelId="{75669FF1-24BB-42C8-8A21-251DC01E3EEE}" srcId="{A8970F24-CE62-4B98-BC58-74431C30D6AD}" destId="{743927BA-38DA-4C11-8388-846A09AE931A}" srcOrd="0" destOrd="0" parTransId="{A1CC25DC-81EC-46D2-9CA8-B1C256E73C7A}" sibTransId="{91F09CA9-932A-40D7-99E6-7CA95E16B96F}"/>
    <dgm:cxn modelId="{C8055ED1-7C5A-4D51-BD79-35D7DBF993C2}" srcId="{743927BA-38DA-4C11-8388-846A09AE931A}" destId="{5BCD9EA7-BA2B-4CA6-8182-68940DFFB093}" srcOrd="2" destOrd="0" parTransId="{89C296A5-E366-4E15-A0FA-27B5E8823499}" sibTransId="{16B6858B-C399-4646-B27A-CB4B3038C048}"/>
    <dgm:cxn modelId="{AFC753BB-754B-4A77-A899-9909CBD996BD}" type="presOf" srcId="{5BCD9EA7-BA2B-4CA6-8182-68940DFFB093}" destId="{F50A533A-6087-43D9-86AC-4DA7182319E4}" srcOrd="1" destOrd="3" presId="urn:microsoft.com/office/officeart/2005/8/layout/vList4#8"/>
    <dgm:cxn modelId="{5C8DCF95-D8E6-4981-9C18-43128CEFD8DF}" type="presOf" srcId="{E11373F2-F88B-415D-A230-F583DC51BD31}" destId="{10BF9B84-9B8F-4309-9961-CE907C7DDBDD}" srcOrd="0" destOrd="1" presId="urn:microsoft.com/office/officeart/2005/8/layout/vList4#8"/>
    <dgm:cxn modelId="{0D86F6C9-AEAE-4858-B699-BF8A7552BE4F}" type="presOf" srcId="{0CE88018-EBA4-410C-B90D-FA8CB50E4802}" destId="{B86659BE-F734-462F-8315-97FE121460BF}" srcOrd="1" destOrd="3" presId="urn:microsoft.com/office/officeart/2005/8/layout/vList4#8"/>
    <dgm:cxn modelId="{F0B467ED-E366-4FCE-B850-64F0230DCB19}" type="presOf" srcId="{961D45E6-4CA3-48A1-94A3-15226B2C9411}" destId="{7512F3B0-D7D8-49FA-BDBC-6A9FFA39FD3A}" srcOrd="1" destOrd="1" presId="urn:microsoft.com/office/officeart/2005/8/layout/vList4#8"/>
    <dgm:cxn modelId="{82CB4490-787A-41E7-ACF4-726CC3147EBA}" srcId="{743927BA-38DA-4C11-8388-846A09AE931A}" destId="{ED9158AF-97B2-452A-9682-3699142B1D34}" srcOrd="0" destOrd="0" parTransId="{9FFC0355-D451-4F34-922F-6F5450A7EFC1}" sibTransId="{A7D50833-4F20-4665-A723-5176FFA3C5AE}"/>
    <dgm:cxn modelId="{84F70EF6-575C-4BBA-9EE9-D85E1CF46F42}" type="presOf" srcId="{0CE88018-EBA4-410C-B90D-FA8CB50E4802}" destId="{127C776C-D558-4A5D-A0DA-A8F8C42D14FC}" srcOrd="0" destOrd="3" presId="urn:microsoft.com/office/officeart/2005/8/layout/vList4#8"/>
    <dgm:cxn modelId="{A5EA8226-92EC-4B2E-B0CA-44A8366AD501}" type="presOf" srcId="{5BCD9EA7-BA2B-4CA6-8182-68940DFFB093}" destId="{2242F474-111C-4D97-BF51-D60D5EBC4A3E}" srcOrd="0" destOrd="3" presId="urn:microsoft.com/office/officeart/2005/8/layout/vList4#8"/>
    <dgm:cxn modelId="{5BC4B138-54C4-4D15-8026-A252FFAA4059}" type="presOf" srcId="{43843FDA-0C26-4685-B7AA-51B49F1FAA82}" destId="{C9707BF8-5CF9-4222-B472-CBDEA56FE551}" srcOrd="0" destOrd="2" presId="urn:microsoft.com/office/officeart/2005/8/layout/vList4#8"/>
    <dgm:cxn modelId="{FDDC37A6-74C2-4B88-9097-FFF1E51F78B4}" type="presOf" srcId="{743927BA-38DA-4C11-8388-846A09AE931A}" destId="{F50A533A-6087-43D9-86AC-4DA7182319E4}" srcOrd="1" destOrd="0" presId="urn:microsoft.com/office/officeart/2005/8/layout/vList4#8"/>
    <dgm:cxn modelId="{92C329DE-7832-4BB5-8B93-26D4BFE1D46D}" type="presOf" srcId="{D921468D-4B8A-4261-B736-93B64D8F47AB}" destId="{C9707BF8-5CF9-4222-B472-CBDEA56FE551}" srcOrd="0" destOrd="0" presId="urn:microsoft.com/office/officeart/2005/8/layout/vList4#8"/>
    <dgm:cxn modelId="{194AF4C3-E1C1-4A52-8950-6B91D8C693EC}" srcId="{A8970F24-CE62-4B98-BC58-74431C30D6AD}" destId="{D921468D-4B8A-4261-B736-93B64D8F47AB}" srcOrd="3" destOrd="0" parTransId="{0AA90628-334C-48BC-AD9E-902C846E282E}" sibTransId="{52C7C048-3954-4905-ACB4-6F27B9695C0A}"/>
    <dgm:cxn modelId="{C01ED983-AF44-4C3D-80D1-10AF8E1AB326}" type="presOf" srcId="{ED2EA23F-4ADC-40F0-9B31-46A76FF752D4}" destId="{C9707BF8-5CF9-4222-B472-CBDEA56FE551}" srcOrd="0" destOrd="4" presId="urn:microsoft.com/office/officeart/2005/8/layout/vList4#8"/>
    <dgm:cxn modelId="{66A7AA4D-267C-4773-8EA0-1CD6BA6F9F56}" type="presOf" srcId="{5BDE9EFB-CD20-4DF5-BA49-25765CDD5137}" destId="{7512F3B0-D7D8-49FA-BDBC-6A9FFA39FD3A}" srcOrd="1" destOrd="3" presId="urn:microsoft.com/office/officeart/2005/8/layout/vList4#8"/>
    <dgm:cxn modelId="{7AB5120A-7B73-4264-A88A-917553FDCEDB}" srcId="{D921468D-4B8A-4261-B736-93B64D8F47AB}" destId="{43843FDA-0C26-4685-B7AA-51B49F1FAA82}" srcOrd="1" destOrd="0" parTransId="{F0FD1BC4-ADFF-4309-AD34-7A97E9DA508E}" sibTransId="{E4EF5E23-CDB6-45C8-98EC-0C8414B0838E}"/>
    <dgm:cxn modelId="{7488D002-689E-43B2-B739-1A1CFA5F893B}" srcId="{D921468D-4B8A-4261-B736-93B64D8F47AB}" destId="{961D45E6-4CA3-48A1-94A3-15226B2C9411}" srcOrd="0" destOrd="0" parTransId="{7085D3F8-F570-4110-9E15-A40D5281CA25}" sibTransId="{5A2C2830-953A-4D93-8ED1-7FB4830B9E33}"/>
    <dgm:cxn modelId="{E04B57EE-5E5B-4C7F-B252-83E3E00A545E}" srcId="{AA0AD9FC-B6D9-440D-B1FF-BA74229744F6}" destId="{572B4234-057A-4A38-8817-2E6B23EF8EEB}" srcOrd="2" destOrd="0" parTransId="{1D324CAE-7DA5-4F93-A61B-B43F7935ADB5}" sibTransId="{84F98A84-9866-4626-88E1-76171E6AD94B}"/>
    <dgm:cxn modelId="{31BBADC7-041F-49F7-B117-F03198598B00}" type="presOf" srcId="{CC766346-01B4-425B-A4C4-4F98DC9CB813}" destId="{127C776C-D558-4A5D-A0DA-A8F8C42D14FC}" srcOrd="0" destOrd="1" presId="urn:microsoft.com/office/officeart/2005/8/layout/vList4#8"/>
    <dgm:cxn modelId="{DD1E41E3-A98A-45E8-B204-CEE5B5BC3831}" type="presParOf" srcId="{AB4C36E6-681E-4908-BB57-5BC105A489FC}" destId="{9176F77F-274E-4DF2-84F0-BCA81C2F284E}" srcOrd="0" destOrd="0" presId="urn:microsoft.com/office/officeart/2005/8/layout/vList4#8"/>
    <dgm:cxn modelId="{37CC4247-30B8-4CD7-B687-F16C83D2E183}" type="presParOf" srcId="{9176F77F-274E-4DF2-84F0-BCA81C2F284E}" destId="{2242F474-111C-4D97-BF51-D60D5EBC4A3E}" srcOrd="0" destOrd="0" presId="urn:microsoft.com/office/officeart/2005/8/layout/vList4#8"/>
    <dgm:cxn modelId="{EDC39E32-A086-464E-A14D-BD5128BA10B4}" type="presParOf" srcId="{9176F77F-274E-4DF2-84F0-BCA81C2F284E}" destId="{13538AC3-B462-4DB9-9C9F-AA7BD8AA6A61}" srcOrd="1" destOrd="0" presId="urn:microsoft.com/office/officeart/2005/8/layout/vList4#8"/>
    <dgm:cxn modelId="{444C50EC-B3CD-48F8-BAA9-A5FD344D79D1}" type="presParOf" srcId="{9176F77F-274E-4DF2-84F0-BCA81C2F284E}" destId="{F50A533A-6087-43D9-86AC-4DA7182319E4}" srcOrd="2" destOrd="0" presId="urn:microsoft.com/office/officeart/2005/8/layout/vList4#8"/>
    <dgm:cxn modelId="{E3A33288-BF03-48D1-AA5D-8C02790AD05F}" type="presParOf" srcId="{AB4C36E6-681E-4908-BB57-5BC105A489FC}" destId="{3A83D87D-1E65-4366-AC7D-23FAC81BC249}" srcOrd="1" destOrd="0" presId="urn:microsoft.com/office/officeart/2005/8/layout/vList4#8"/>
    <dgm:cxn modelId="{AD670DCF-B256-4435-87EB-722D08CC3414}" type="presParOf" srcId="{AB4C36E6-681E-4908-BB57-5BC105A489FC}" destId="{962B724A-CCF1-4349-9A69-A1D4B76CFE30}" srcOrd="2" destOrd="0" presId="urn:microsoft.com/office/officeart/2005/8/layout/vList4#8"/>
    <dgm:cxn modelId="{9BFBD929-BF75-4654-B05A-8BD04DDECE8E}" type="presParOf" srcId="{962B724A-CCF1-4349-9A69-A1D4B76CFE30}" destId="{127C776C-D558-4A5D-A0DA-A8F8C42D14FC}" srcOrd="0" destOrd="0" presId="urn:microsoft.com/office/officeart/2005/8/layout/vList4#8"/>
    <dgm:cxn modelId="{8357957D-B678-49DF-A888-8439A8FF2DE6}" type="presParOf" srcId="{962B724A-CCF1-4349-9A69-A1D4B76CFE30}" destId="{BED0FA3F-9B68-4828-9B39-84EC7DC707BC}" srcOrd="1" destOrd="0" presId="urn:microsoft.com/office/officeart/2005/8/layout/vList4#8"/>
    <dgm:cxn modelId="{19EAEBA9-565C-4660-949F-18ADE90A7AE5}" type="presParOf" srcId="{962B724A-CCF1-4349-9A69-A1D4B76CFE30}" destId="{B86659BE-F734-462F-8315-97FE121460BF}" srcOrd="2" destOrd="0" presId="urn:microsoft.com/office/officeart/2005/8/layout/vList4#8"/>
    <dgm:cxn modelId="{11248ECA-C234-4842-8924-93DA2FE93AC0}" type="presParOf" srcId="{AB4C36E6-681E-4908-BB57-5BC105A489FC}" destId="{C4119C25-3922-4427-B224-03FB3464DB9E}" srcOrd="3" destOrd="0" presId="urn:microsoft.com/office/officeart/2005/8/layout/vList4#8"/>
    <dgm:cxn modelId="{1A63A245-8AFA-4558-80C9-E65DB8198507}" type="presParOf" srcId="{AB4C36E6-681E-4908-BB57-5BC105A489FC}" destId="{CA2C16F5-E3AB-4DB8-B1F4-409DA9C33F7B}" srcOrd="4" destOrd="0" presId="urn:microsoft.com/office/officeart/2005/8/layout/vList4#8"/>
    <dgm:cxn modelId="{DD91A333-63B7-464E-91D0-ABB42980C4AF}" type="presParOf" srcId="{CA2C16F5-E3AB-4DB8-B1F4-409DA9C33F7B}" destId="{10BF9B84-9B8F-4309-9961-CE907C7DDBDD}" srcOrd="0" destOrd="0" presId="urn:microsoft.com/office/officeart/2005/8/layout/vList4#8"/>
    <dgm:cxn modelId="{8F77F098-9262-440A-A664-389FB7F106B7}" type="presParOf" srcId="{CA2C16F5-E3AB-4DB8-B1F4-409DA9C33F7B}" destId="{7F017229-9E7F-4F56-A8C5-7CB6F6816327}" srcOrd="1" destOrd="0" presId="urn:microsoft.com/office/officeart/2005/8/layout/vList4#8"/>
    <dgm:cxn modelId="{9652495B-F71A-4CA7-922D-E317E293792B}" type="presParOf" srcId="{CA2C16F5-E3AB-4DB8-B1F4-409DA9C33F7B}" destId="{9F993A31-6D97-4845-A010-FE11CAEC5610}" srcOrd="2" destOrd="0" presId="urn:microsoft.com/office/officeart/2005/8/layout/vList4#8"/>
    <dgm:cxn modelId="{803BBF43-0682-48B9-8814-746855C412CB}" type="presParOf" srcId="{AB4C36E6-681E-4908-BB57-5BC105A489FC}" destId="{007DF325-5AF5-40F6-A392-F60940D3EEA7}" srcOrd="5" destOrd="0" presId="urn:microsoft.com/office/officeart/2005/8/layout/vList4#8"/>
    <dgm:cxn modelId="{4C946C92-A8CB-4D16-B034-EF998ED0B5FF}" type="presParOf" srcId="{AB4C36E6-681E-4908-BB57-5BC105A489FC}" destId="{DE252E39-B2DC-496B-A0A2-22EA9EDA7178}" srcOrd="6" destOrd="0" presId="urn:microsoft.com/office/officeart/2005/8/layout/vList4#8"/>
    <dgm:cxn modelId="{9D163749-DAA6-4F5F-98E5-840C699C8D7F}" type="presParOf" srcId="{DE252E39-B2DC-496B-A0A2-22EA9EDA7178}" destId="{C9707BF8-5CF9-4222-B472-CBDEA56FE551}" srcOrd="0" destOrd="0" presId="urn:microsoft.com/office/officeart/2005/8/layout/vList4#8"/>
    <dgm:cxn modelId="{777E68F8-69A0-4B0D-8BD7-E0895FAA3F5C}" type="presParOf" srcId="{DE252E39-B2DC-496B-A0A2-22EA9EDA7178}" destId="{A609D279-81FE-471B-B060-2346B256823F}" srcOrd="1" destOrd="0" presId="urn:microsoft.com/office/officeart/2005/8/layout/vList4#8"/>
    <dgm:cxn modelId="{A4378AB5-4EE7-42B3-B152-A5C50A124B39}" type="presParOf" srcId="{DE252E39-B2DC-496B-A0A2-22EA9EDA7178}" destId="{7512F3B0-D7D8-49FA-BDBC-6A9FFA39FD3A}" srcOrd="2" destOrd="0" presId="urn:microsoft.com/office/officeart/2005/8/layout/vList4#8"/>
  </dgm:cxnLst>
  <dgm:bg/>
  <dgm:whole/>
  <dgm:extLst>
    <a:ext uri="http://schemas.microsoft.com/office/drawing/2008/diagram">
      <dsp:dataModelExt xmlns="" xmlns:dsp="http://schemas.microsoft.com/office/drawing/2008/diagram" relId="rId13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B52452B-6F68-422E-BD3B-53D50E821F42}" type="doc">
      <dgm:prSet loTypeId="urn:microsoft.com/office/officeart/2005/8/layout/radial3" loCatId="cycle" qsTypeId="urn:microsoft.com/office/officeart/2005/8/quickstyle/simple1" qsCatId="simple" csTypeId="urn:microsoft.com/office/officeart/2005/8/colors/colorful1#6" csCatId="colorful" phldr="1"/>
      <dgm:spPr/>
      <dgm:t>
        <a:bodyPr/>
        <a:lstStyle/>
        <a:p>
          <a:endParaRPr lang="en-IN"/>
        </a:p>
      </dgm:t>
    </dgm:pt>
    <dgm:pt modelId="{E87DD198-4782-4769-908B-BD043C7FFBD8}">
      <dgm:prSet phldrT="[Text]"/>
      <dgm:spPr/>
      <dgm:t>
        <a:bodyPr/>
        <a:lstStyle/>
        <a:p>
          <a:r>
            <a:rPr lang="en-US" dirty="0"/>
            <a:t>Innovative Teaching Learning</a:t>
          </a:r>
          <a:endParaRPr lang="en-IN" dirty="0"/>
        </a:p>
      </dgm:t>
    </dgm:pt>
    <dgm:pt modelId="{E55F7BD2-D020-4F54-ACA4-FD0FA77B0D0D}" type="parTrans" cxnId="{D32333DC-BC06-46FC-8852-0EDE62822EF8}">
      <dgm:prSet/>
      <dgm:spPr/>
      <dgm:t>
        <a:bodyPr/>
        <a:lstStyle/>
        <a:p>
          <a:endParaRPr lang="en-IN"/>
        </a:p>
      </dgm:t>
    </dgm:pt>
    <dgm:pt modelId="{6B5814C0-3230-43EB-B01B-39D04FF1BF01}" type="sibTrans" cxnId="{D32333DC-BC06-46FC-8852-0EDE62822EF8}">
      <dgm:prSet/>
      <dgm:spPr/>
      <dgm:t>
        <a:bodyPr/>
        <a:lstStyle/>
        <a:p>
          <a:endParaRPr lang="en-IN"/>
        </a:p>
      </dgm:t>
    </dgm:pt>
    <dgm:pt modelId="{31405591-70E7-4E6E-BE47-72301713124B}">
      <dgm:prSet phldrT="[Text]"/>
      <dgm:spPr/>
      <dgm:t>
        <a:bodyPr/>
        <a:lstStyle/>
        <a:p>
          <a:r>
            <a:rPr lang="en-US" dirty="0"/>
            <a:t>Group Discussion</a:t>
          </a:r>
          <a:endParaRPr lang="en-IN" dirty="0"/>
        </a:p>
      </dgm:t>
    </dgm:pt>
    <dgm:pt modelId="{7EFC3855-1FD8-46B7-B535-6A0AC5D191E7}" type="parTrans" cxnId="{8CE5DCAD-3040-43F7-9893-421AF7F2BFCF}">
      <dgm:prSet/>
      <dgm:spPr/>
      <dgm:t>
        <a:bodyPr/>
        <a:lstStyle/>
        <a:p>
          <a:endParaRPr lang="en-IN"/>
        </a:p>
      </dgm:t>
    </dgm:pt>
    <dgm:pt modelId="{57EEAF39-640D-4DDA-A9DA-B56D6EDEA7B8}" type="sibTrans" cxnId="{8CE5DCAD-3040-43F7-9893-421AF7F2BFCF}">
      <dgm:prSet/>
      <dgm:spPr/>
      <dgm:t>
        <a:bodyPr/>
        <a:lstStyle/>
        <a:p>
          <a:endParaRPr lang="en-IN"/>
        </a:p>
      </dgm:t>
    </dgm:pt>
    <dgm:pt modelId="{D47AAA59-3F0D-44CD-854E-9563662428AA}">
      <dgm:prSet phldrT="[Text]"/>
      <dgm:spPr/>
      <dgm:t>
        <a:bodyPr/>
        <a:lstStyle/>
        <a:p>
          <a:r>
            <a:rPr lang="en-US" dirty="0"/>
            <a:t>Role Playing</a:t>
          </a:r>
          <a:endParaRPr lang="en-IN" dirty="0"/>
        </a:p>
      </dgm:t>
    </dgm:pt>
    <dgm:pt modelId="{F63D6F90-02A3-40D1-87FA-888035570D73}" type="parTrans" cxnId="{ADD0F1BB-3D77-410C-A5AE-733FA4876522}">
      <dgm:prSet/>
      <dgm:spPr/>
      <dgm:t>
        <a:bodyPr/>
        <a:lstStyle/>
        <a:p>
          <a:endParaRPr lang="en-IN"/>
        </a:p>
      </dgm:t>
    </dgm:pt>
    <dgm:pt modelId="{E147E633-AD59-4D8C-BACA-8B26EF8F8B5D}" type="sibTrans" cxnId="{ADD0F1BB-3D77-410C-A5AE-733FA4876522}">
      <dgm:prSet/>
      <dgm:spPr/>
      <dgm:t>
        <a:bodyPr/>
        <a:lstStyle/>
        <a:p>
          <a:endParaRPr lang="en-IN"/>
        </a:p>
      </dgm:t>
    </dgm:pt>
    <dgm:pt modelId="{1B5840F3-85FE-4F9D-A8E2-6663C2D1C4D8}">
      <dgm:prSet phldrT="[Text]"/>
      <dgm:spPr/>
      <dgm:t>
        <a:bodyPr/>
        <a:lstStyle/>
        <a:p>
          <a:r>
            <a:rPr lang="en-US" dirty="0" smtClean="0"/>
            <a:t>Chorus</a:t>
          </a:r>
        </a:p>
        <a:p>
          <a:r>
            <a:rPr lang="en-US" dirty="0" smtClean="0"/>
            <a:t>Response</a:t>
          </a:r>
          <a:endParaRPr lang="en-IN" dirty="0"/>
        </a:p>
      </dgm:t>
    </dgm:pt>
    <dgm:pt modelId="{1881BBD9-B81E-4EA6-8819-A7B04A9B7AEC}" type="parTrans" cxnId="{5EED4E5C-ECDC-4D2B-BFCD-6E31B4CD047F}">
      <dgm:prSet/>
      <dgm:spPr/>
      <dgm:t>
        <a:bodyPr/>
        <a:lstStyle/>
        <a:p>
          <a:endParaRPr lang="en-IN"/>
        </a:p>
      </dgm:t>
    </dgm:pt>
    <dgm:pt modelId="{9F1A78D8-5588-47C2-86BB-F46C3924110C}" type="sibTrans" cxnId="{5EED4E5C-ECDC-4D2B-BFCD-6E31B4CD047F}">
      <dgm:prSet/>
      <dgm:spPr/>
      <dgm:t>
        <a:bodyPr/>
        <a:lstStyle/>
        <a:p>
          <a:endParaRPr lang="en-IN"/>
        </a:p>
      </dgm:t>
    </dgm:pt>
    <dgm:pt modelId="{F75638B0-77CF-4845-A2E9-A067D99BF652}">
      <dgm:prSet phldrT="[Text]"/>
      <dgm:spPr/>
      <dgm:t>
        <a:bodyPr/>
        <a:lstStyle/>
        <a:p>
          <a:r>
            <a:rPr lang="en-US" dirty="0"/>
            <a:t>Think Break</a:t>
          </a:r>
          <a:endParaRPr lang="en-IN" dirty="0"/>
        </a:p>
      </dgm:t>
    </dgm:pt>
    <dgm:pt modelId="{FA4F9FEB-198B-48DA-8EF3-13F6C24B018D}" type="parTrans" cxnId="{1B050B86-446E-42E1-99C0-40E2127E85D2}">
      <dgm:prSet/>
      <dgm:spPr/>
      <dgm:t>
        <a:bodyPr/>
        <a:lstStyle/>
        <a:p>
          <a:endParaRPr lang="en-IN"/>
        </a:p>
      </dgm:t>
    </dgm:pt>
    <dgm:pt modelId="{8F767B7B-4867-4DFD-9457-79061BF85772}" type="sibTrans" cxnId="{1B050B86-446E-42E1-99C0-40E2127E85D2}">
      <dgm:prSet/>
      <dgm:spPr/>
      <dgm:t>
        <a:bodyPr/>
        <a:lstStyle/>
        <a:p>
          <a:endParaRPr lang="en-IN"/>
        </a:p>
      </dgm:t>
    </dgm:pt>
    <dgm:pt modelId="{0D8FF5BB-5F43-46A1-B1F6-5D9EE4214628}">
      <dgm:prSet phldrT="[Text]"/>
      <dgm:spPr/>
      <dgm:t>
        <a:bodyPr/>
        <a:lstStyle/>
        <a:p>
          <a:r>
            <a:rPr lang="en-US" dirty="0"/>
            <a:t>Problem Solving</a:t>
          </a:r>
          <a:endParaRPr lang="en-IN" dirty="0"/>
        </a:p>
      </dgm:t>
    </dgm:pt>
    <dgm:pt modelId="{BCC55D88-3344-49A5-9AC2-A84FA4B4D11E}" type="parTrans" cxnId="{2FFFE0C5-013E-4762-BA9E-C8D0FC54AC5B}">
      <dgm:prSet/>
      <dgm:spPr/>
      <dgm:t>
        <a:bodyPr/>
        <a:lstStyle/>
        <a:p>
          <a:endParaRPr lang="en-IN"/>
        </a:p>
      </dgm:t>
    </dgm:pt>
    <dgm:pt modelId="{B6A21EBC-E1BA-45BA-B6C4-85478A506533}" type="sibTrans" cxnId="{2FFFE0C5-013E-4762-BA9E-C8D0FC54AC5B}">
      <dgm:prSet/>
      <dgm:spPr/>
      <dgm:t>
        <a:bodyPr/>
        <a:lstStyle/>
        <a:p>
          <a:endParaRPr lang="en-IN"/>
        </a:p>
      </dgm:t>
    </dgm:pt>
    <dgm:pt modelId="{A60CC993-0018-47B5-BD44-EDE38562514D}">
      <dgm:prSet phldrT="[Text]"/>
      <dgm:spPr/>
      <dgm:t>
        <a:bodyPr/>
        <a:lstStyle/>
        <a:p>
          <a:r>
            <a:rPr lang="en-US" dirty="0"/>
            <a:t>Case Studies</a:t>
          </a:r>
          <a:endParaRPr lang="en-IN" dirty="0"/>
        </a:p>
      </dgm:t>
    </dgm:pt>
    <dgm:pt modelId="{6D366D04-B4E9-4C8A-86A9-F4083504CD56}" type="parTrans" cxnId="{D58D6F3B-3818-4713-B8A3-271CAF26C85D}">
      <dgm:prSet/>
      <dgm:spPr/>
      <dgm:t>
        <a:bodyPr/>
        <a:lstStyle/>
        <a:p>
          <a:endParaRPr lang="en-IN"/>
        </a:p>
      </dgm:t>
    </dgm:pt>
    <dgm:pt modelId="{55BDE300-5AB5-413E-8E0C-3DA092D4F275}" type="sibTrans" cxnId="{D58D6F3B-3818-4713-B8A3-271CAF26C85D}">
      <dgm:prSet/>
      <dgm:spPr/>
      <dgm:t>
        <a:bodyPr/>
        <a:lstStyle/>
        <a:p>
          <a:endParaRPr lang="en-IN"/>
        </a:p>
      </dgm:t>
    </dgm:pt>
    <dgm:pt modelId="{589E912A-9C4C-4B9D-9EA7-EC52D12C595C}">
      <dgm:prSet phldrT="[Text]"/>
      <dgm:spPr/>
      <dgm:t>
        <a:bodyPr/>
        <a:lstStyle/>
        <a:p>
          <a:r>
            <a:rPr lang="en-US" dirty="0"/>
            <a:t>Quiz</a:t>
          </a:r>
          <a:endParaRPr lang="en-IN" dirty="0"/>
        </a:p>
      </dgm:t>
    </dgm:pt>
    <dgm:pt modelId="{17358CF7-09D1-4F64-965B-497E88361733}" type="parTrans" cxnId="{0AA47DA1-E3F9-4DBF-B185-FAF4946A502A}">
      <dgm:prSet/>
      <dgm:spPr/>
      <dgm:t>
        <a:bodyPr/>
        <a:lstStyle/>
        <a:p>
          <a:endParaRPr lang="en-IN"/>
        </a:p>
      </dgm:t>
    </dgm:pt>
    <dgm:pt modelId="{A45C7FFE-724A-4A5C-AF0C-8C8ED3643225}" type="sibTrans" cxnId="{0AA47DA1-E3F9-4DBF-B185-FAF4946A502A}">
      <dgm:prSet/>
      <dgm:spPr/>
      <dgm:t>
        <a:bodyPr/>
        <a:lstStyle/>
        <a:p>
          <a:endParaRPr lang="en-IN"/>
        </a:p>
      </dgm:t>
    </dgm:pt>
    <dgm:pt modelId="{AD7733D3-78CA-46D1-9D7E-366260F0E889}">
      <dgm:prSet phldrT="[Text]"/>
      <dgm:spPr/>
      <dgm:t>
        <a:bodyPr/>
        <a:lstStyle/>
        <a:p>
          <a:r>
            <a:rPr lang="en-US" dirty="0"/>
            <a:t>Analogies</a:t>
          </a:r>
          <a:endParaRPr lang="en-IN" dirty="0"/>
        </a:p>
      </dgm:t>
    </dgm:pt>
    <dgm:pt modelId="{4C3DC943-88AB-4DA6-95D2-4C8EDC8B563A}" type="parTrans" cxnId="{1166BBA0-C381-4B2C-8DB2-F02500C68E8A}">
      <dgm:prSet/>
      <dgm:spPr/>
      <dgm:t>
        <a:bodyPr/>
        <a:lstStyle/>
        <a:p>
          <a:endParaRPr lang="en-IN"/>
        </a:p>
      </dgm:t>
    </dgm:pt>
    <dgm:pt modelId="{A0A6D19E-5DE6-447B-B5BC-55FCB6093228}" type="sibTrans" cxnId="{1166BBA0-C381-4B2C-8DB2-F02500C68E8A}">
      <dgm:prSet/>
      <dgm:spPr/>
      <dgm:t>
        <a:bodyPr/>
        <a:lstStyle/>
        <a:p>
          <a:endParaRPr lang="en-IN"/>
        </a:p>
      </dgm:t>
    </dgm:pt>
    <dgm:pt modelId="{4F09EFFB-5ECD-47D1-B849-B62861DB804F}" type="pres">
      <dgm:prSet presAssocID="{2B52452B-6F68-422E-BD3B-53D50E821F42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6F242B-B7C3-4A16-9D46-B85B504F65DE}" type="pres">
      <dgm:prSet presAssocID="{2B52452B-6F68-422E-BD3B-53D50E821F42}" presName="radial" presStyleCnt="0">
        <dgm:presLayoutVars>
          <dgm:animLvl val="ctr"/>
        </dgm:presLayoutVars>
      </dgm:prSet>
      <dgm:spPr/>
    </dgm:pt>
    <dgm:pt modelId="{CA8E8E73-99A9-4F0D-B055-FFA705771640}" type="pres">
      <dgm:prSet presAssocID="{E87DD198-4782-4769-908B-BD043C7FFBD8}" presName="centerShape" presStyleLbl="vennNode1" presStyleIdx="0" presStyleCnt="9"/>
      <dgm:spPr/>
      <dgm:t>
        <a:bodyPr/>
        <a:lstStyle/>
        <a:p>
          <a:endParaRPr lang="en-US"/>
        </a:p>
      </dgm:t>
    </dgm:pt>
    <dgm:pt modelId="{F0C7B94B-D94C-4CA7-8CAD-0D688BD97FEC}" type="pres">
      <dgm:prSet presAssocID="{31405591-70E7-4E6E-BE47-72301713124B}" presName="node" presStyleLbl="venn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A0CFAE-C52C-4060-930F-6FDF5EF78928}" type="pres">
      <dgm:prSet presAssocID="{D47AAA59-3F0D-44CD-854E-9563662428AA}" presName="node" presStyleLbl="venn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4039B-77BB-4FE0-AD75-53C1337EC2CC}" type="pres">
      <dgm:prSet presAssocID="{1B5840F3-85FE-4F9D-A8E2-6663C2D1C4D8}" presName="node" presStyleLbl="venn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E75A96-8D6E-4F1D-B37C-9ED833963DA2}" type="pres">
      <dgm:prSet presAssocID="{F75638B0-77CF-4845-A2E9-A067D99BF652}" presName="node" presStyleLbl="venn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553F47-89E4-4549-82C6-F41478571F27}" type="pres">
      <dgm:prSet presAssocID="{0D8FF5BB-5F43-46A1-B1F6-5D9EE4214628}" presName="node" presStyleLbl="venn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CEF3D-CDA3-42EE-91DE-963A2A923A7E}" type="pres">
      <dgm:prSet presAssocID="{AD7733D3-78CA-46D1-9D7E-366260F0E889}" presName="node" presStyleLbl="venn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B92DCD-979A-4207-829C-AF77D638D52B}" type="pres">
      <dgm:prSet presAssocID="{A60CC993-0018-47B5-BD44-EDE38562514D}" presName="node" presStyleLbl="venn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3C7779-AE2C-4136-AE37-8A212A7ADCAE}" type="pres">
      <dgm:prSet presAssocID="{589E912A-9C4C-4B9D-9EA7-EC52D12C595C}" presName="node" presStyleLbl="venn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ED4E5C-ECDC-4D2B-BFCD-6E31B4CD047F}" srcId="{E87DD198-4782-4769-908B-BD043C7FFBD8}" destId="{1B5840F3-85FE-4F9D-A8E2-6663C2D1C4D8}" srcOrd="2" destOrd="0" parTransId="{1881BBD9-B81E-4EA6-8819-A7B04A9B7AEC}" sibTransId="{9F1A78D8-5588-47C2-86BB-F46C3924110C}"/>
    <dgm:cxn modelId="{8CE5DCAD-3040-43F7-9893-421AF7F2BFCF}" srcId="{E87DD198-4782-4769-908B-BD043C7FFBD8}" destId="{31405591-70E7-4E6E-BE47-72301713124B}" srcOrd="0" destOrd="0" parTransId="{7EFC3855-1FD8-46B7-B535-6A0AC5D191E7}" sibTransId="{57EEAF39-640D-4DDA-A9DA-B56D6EDEA7B8}"/>
    <dgm:cxn modelId="{57277F52-0309-4522-BFB9-DD13511A98D7}" type="presOf" srcId="{0D8FF5BB-5F43-46A1-B1F6-5D9EE4214628}" destId="{B4553F47-89E4-4549-82C6-F41478571F27}" srcOrd="0" destOrd="0" presId="urn:microsoft.com/office/officeart/2005/8/layout/radial3"/>
    <dgm:cxn modelId="{E2E9A39C-447C-43D4-9DBE-961377C4C590}" type="presOf" srcId="{D47AAA59-3F0D-44CD-854E-9563662428AA}" destId="{79A0CFAE-C52C-4060-930F-6FDF5EF78928}" srcOrd="0" destOrd="0" presId="urn:microsoft.com/office/officeart/2005/8/layout/radial3"/>
    <dgm:cxn modelId="{ADD0F1BB-3D77-410C-A5AE-733FA4876522}" srcId="{E87DD198-4782-4769-908B-BD043C7FFBD8}" destId="{D47AAA59-3F0D-44CD-854E-9563662428AA}" srcOrd="1" destOrd="0" parTransId="{F63D6F90-02A3-40D1-87FA-888035570D73}" sibTransId="{E147E633-AD59-4D8C-BACA-8B26EF8F8B5D}"/>
    <dgm:cxn modelId="{0AA47DA1-E3F9-4DBF-B185-FAF4946A502A}" srcId="{E87DD198-4782-4769-908B-BD043C7FFBD8}" destId="{589E912A-9C4C-4B9D-9EA7-EC52D12C595C}" srcOrd="7" destOrd="0" parTransId="{17358CF7-09D1-4F64-965B-497E88361733}" sibTransId="{A45C7FFE-724A-4A5C-AF0C-8C8ED3643225}"/>
    <dgm:cxn modelId="{BC6A1605-2ECB-4ED2-ABFD-4FE882929BD5}" type="presOf" srcId="{2B52452B-6F68-422E-BD3B-53D50E821F42}" destId="{4F09EFFB-5ECD-47D1-B849-B62861DB804F}" srcOrd="0" destOrd="0" presId="urn:microsoft.com/office/officeart/2005/8/layout/radial3"/>
    <dgm:cxn modelId="{0884945F-5816-43A9-AEB2-0F934164F4DD}" type="presOf" srcId="{E87DD198-4782-4769-908B-BD043C7FFBD8}" destId="{CA8E8E73-99A9-4F0D-B055-FFA705771640}" srcOrd="0" destOrd="0" presId="urn:microsoft.com/office/officeart/2005/8/layout/radial3"/>
    <dgm:cxn modelId="{D32333DC-BC06-46FC-8852-0EDE62822EF8}" srcId="{2B52452B-6F68-422E-BD3B-53D50E821F42}" destId="{E87DD198-4782-4769-908B-BD043C7FFBD8}" srcOrd="0" destOrd="0" parTransId="{E55F7BD2-D020-4F54-ACA4-FD0FA77B0D0D}" sibTransId="{6B5814C0-3230-43EB-B01B-39D04FF1BF01}"/>
    <dgm:cxn modelId="{D58D6F3B-3818-4713-B8A3-271CAF26C85D}" srcId="{E87DD198-4782-4769-908B-BD043C7FFBD8}" destId="{A60CC993-0018-47B5-BD44-EDE38562514D}" srcOrd="6" destOrd="0" parTransId="{6D366D04-B4E9-4C8A-86A9-F4083504CD56}" sibTransId="{55BDE300-5AB5-413E-8E0C-3DA092D4F275}"/>
    <dgm:cxn modelId="{1B050B86-446E-42E1-99C0-40E2127E85D2}" srcId="{E87DD198-4782-4769-908B-BD043C7FFBD8}" destId="{F75638B0-77CF-4845-A2E9-A067D99BF652}" srcOrd="3" destOrd="0" parTransId="{FA4F9FEB-198B-48DA-8EF3-13F6C24B018D}" sibTransId="{8F767B7B-4867-4DFD-9457-79061BF85772}"/>
    <dgm:cxn modelId="{F9BEFA59-3642-4AAE-8001-9A323AD21D7A}" type="presOf" srcId="{1B5840F3-85FE-4F9D-A8E2-6663C2D1C4D8}" destId="{EA44039B-77BB-4FE0-AD75-53C1337EC2CC}" srcOrd="0" destOrd="0" presId="urn:microsoft.com/office/officeart/2005/8/layout/radial3"/>
    <dgm:cxn modelId="{2FFFE0C5-013E-4762-BA9E-C8D0FC54AC5B}" srcId="{E87DD198-4782-4769-908B-BD043C7FFBD8}" destId="{0D8FF5BB-5F43-46A1-B1F6-5D9EE4214628}" srcOrd="4" destOrd="0" parTransId="{BCC55D88-3344-49A5-9AC2-A84FA4B4D11E}" sibTransId="{B6A21EBC-E1BA-45BA-B6C4-85478A506533}"/>
    <dgm:cxn modelId="{074B3E52-7CF4-47A6-AC25-A8991D7A9C5D}" type="presOf" srcId="{A60CC993-0018-47B5-BD44-EDE38562514D}" destId="{4BB92DCD-979A-4207-829C-AF77D638D52B}" srcOrd="0" destOrd="0" presId="urn:microsoft.com/office/officeart/2005/8/layout/radial3"/>
    <dgm:cxn modelId="{86CDF9EE-C045-4CE4-A521-ED7E79EBF8DF}" type="presOf" srcId="{589E912A-9C4C-4B9D-9EA7-EC52D12C595C}" destId="{FF3C7779-AE2C-4136-AE37-8A212A7ADCAE}" srcOrd="0" destOrd="0" presId="urn:microsoft.com/office/officeart/2005/8/layout/radial3"/>
    <dgm:cxn modelId="{1166BBA0-C381-4B2C-8DB2-F02500C68E8A}" srcId="{E87DD198-4782-4769-908B-BD043C7FFBD8}" destId="{AD7733D3-78CA-46D1-9D7E-366260F0E889}" srcOrd="5" destOrd="0" parTransId="{4C3DC943-88AB-4DA6-95D2-4C8EDC8B563A}" sibTransId="{A0A6D19E-5DE6-447B-B5BC-55FCB6093228}"/>
    <dgm:cxn modelId="{F25B9D0B-F7C3-482E-BB4E-A4596B91100C}" type="presOf" srcId="{31405591-70E7-4E6E-BE47-72301713124B}" destId="{F0C7B94B-D94C-4CA7-8CAD-0D688BD97FEC}" srcOrd="0" destOrd="0" presId="urn:microsoft.com/office/officeart/2005/8/layout/radial3"/>
    <dgm:cxn modelId="{5D247A56-8538-4E62-BE65-F4A79CACA920}" type="presOf" srcId="{AD7733D3-78CA-46D1-9D7E-366260F0E889}" destId="{A24CEF3D-CDA3-42EE-91DE-963A2A923A7E}" srcOrd="0" destOrd="0" presId="urn:microsoft.com/office/officeart/2005/8/layout/radial3"/>
    <dgm:cxn modelId="{4AE28DB8-D231-45B7-ACE4-F22B9739AEAE}" type="presOf" srcId="{F75638B0-77CF-4845-A2E9-A067D99BF652}" destId="{7BE75A96-8D6E-4F1D-B37C-9ED833963DA2}" srcOrd="0" destOrd="0" presId="urn:microsoft.com/office/officeart/2005/8/layout/radial3"/>
    <dgm:cxn modelId="{FEA5C10E-9F4D-4496-8A4D-CA6B30B9E81E}" type="presParOf" srcId="{4F09EFFB-5ECD-47D1-B849-B62861DB804F}" destId="{9B6F242B-B7C3-4A16-9D46-B85B504F65DE}" srcOrd="0" destOrd="0" presId="urn:microsoft.com/office/officeart/2005/8/layout/radial3"/>
    <dgm:cxn modelId="{88965C2A-4EE5-4F1C-B3CB-05B13A478C46}" type="presParOf" srcId="{9B6F242B-B7C3-4A16-9D46-B85B504F65DE}" destId="{CA8E8E73-99A9-4F0D-B055-FFA705771640}" srcOrd="0" destOrd="0" presId="urn:microsoft.com/office/officeart/2005/8/layout/radial3"/>
    <dgm:cxn modelId="{D30C8F36-1ACD-4338-A17B-11959A9FBDD8}" type="presParOf" srcId="{9B6F242B-B7C3-4A16-9D46-B85B504F65DE}" destId="{F0C7B94B-D94C-4CA7-8CAD-0D688BD97FEC}" srcOrd="1" destOrd="0" presId="urn:microsoft.com/office/officeart/2005/8/layout/radial3"/>
    <dgm:cxn modelId="{040EBAAC-FDE1-49A8-8D34-A8DEE9363894}" type="presParOf" srcId="{9B6F242B-B7C3-4A16-9D46-B85B504F65DE}" destId="{79A0CFAE-C52C-4060-930F-6FDF5EF78928}" srcOrd="2" destOrd="0" presId="urn:microsoft.com/office/officeart/2005/8/layout/radial3"/>
    <dgm:cxn modelId="{AC9C8109-3A85-4CAA-8060-33222AEF29B9}" type="presParOf" srcId="{9B6F242B-B7C3-4A16-9D46-B85B504F65DE}" destId="{EA44039B-77BB-4FE0-AD75-53C1337EC2CC}" srcOrd="3" destOrd="0" presId="urn:microsoft.com/office/officeart/2005/8/layout/radial3"/>
    <dgm:cxn modelId="{F80BE7B3-042B-47F8-9486-B730E0BE3EDB}" type="presParOf" srcId="{9B6F242B-B7C3-4A16-9D46-B85B504F65DE}" destId="{7BE75A96-8D6E-4F1D-B37C-9ED833963DA2}" srcOrd="4" destOrd="0" presId="urn:microsoft.com/office/officeart/2005/8/layout/radial3"/>
    <dgm:cxn modelId="{F0823F62-A7D6-4BF1-A29C-9B6602D9ACFD}" type="presParOf" srcId="{9B6F242B-B7C3-4A16-9D46-B85B504F65DE}" destId="{B4553F47-89E4-4549-82C6-F41478571F27}" srcOrd="5" destOrd="0" presId="urn:microsoft.com/office/officeart/2005/8/layout/radial3"/>
    <dgm:cxn modelId="{524DB888-49A4-477A-A012-4E82DB691010}" type="presParOf" srcId="{9B6F242B-B7C3-4A16-9D46-B85B504F65DE}" destId="{A24CEF3D-CDA3-42EE-91DE-963A2A923A7E}" srcOrd="6" destOrd="0" presId="urn:microsoft.com/office/officeart/2005/8/layout/radial3"/>
    <dgm:cxn modelId="{DF46A51D-0694-4B37-8AFD-8E74442ACBEC}" type="presParOf" srcId="{9B6F242B-B7C3-4A16-9D46-B85B504F65DE}" destId="{4BB92DCD-979A-4207-829C-AF77D638D52B}" srcOrd="7" destOrd="0" presId="urn:microsoft.com/office/officeart/2005/8/layout/radial3"/>
    <dgm:cxn modelId="{F4C0E325-EA85-4545-A97C-0C9693F134ED}" type="presParOf" srcId="{9B6F242B-B7C3-4A16-9D46-B85B504F65DE}" destId="{FF3C7779-AE2C-4136-AE37-8A212A7ADCAE}" srcOrd="8" destOrd="0" presId="urn:microsoft.com/office/officeart/2005/8/layout/radial3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9A1C61B-71A0-4B85-BA0C-9B4D2B4781D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2F75CA0-CFB6-4CC5-96A8-2E9701756A8B}" type="pres">
      <dgm:prSet presAssocID="{69A1C61B-71A0-4B85-BA0C-9B4D2B4781D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AC9760AC-0E31-4168-9939-992D2F6CC6DF}" type="presOf" srcId="{69A1C61B-71A0-4B85-BA0C-9B4D2B4781D9}" destId="{B2F75CA0-CFB6-4CC5-96A8-2E9701756A8B}" srcOrd="0" destOrd="0" presId="urn:microsoft.com/office/officeart/2005/8/layout/vList5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AB1046D-A3AB-44B4-9CAB-C277B28293B7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5BBD951-BA05-4B43-94FE-F75F0E9CAA47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 smtClean="0">
              <a:hlinkClick xmlns:r="http://schemas.openxmlformats.org/officeDocument/2006/relationships" r:id="" action="ppaction://hlinkfile"/>
            </a:rPr>
            <a:t>ISTE sponsored by MHRD &amp; organized by IITs</a:t>
          </a:r>
          <a:endParaRPr lang="en-IN" b="1" dirty="0"/>
        </a:p>
      </dgm:t>
    </dgm:pt>
    <dgm:pt modelId="{34CE66A4-6386-4DE4-AFEE-EF8D52ABCB27}" type="parTrans" cxnId="{E956411A-4239-47EC-A89A-8DB7428BA99A}">
      <dgm:prSet/>
      <dgm:spPr/>
      <dgm:t>
        <a:bodyPr/>
        <a:lstStyle/>
        <a:p>
          <a:endParaRPr lang="en-IN"/>
        </a:p>
      </dgm:t>
    </dgm:pt>
    <dgm:pt modelId="{01DA42F7-A61F-4696-839F-FD098C978616}" type="sibTrans" cxnId="{E956411A-4239-47EC-A89A-8DB7428BA99A}">
      <dgm:prSet/>
      <dgm:spPr/>
      <dgm:t>
        <a:bodyPr/>
        <a:lstStyle/>
        <a:p>
          <a:endParaRPr lang="en-IN"/>
        </a:p>
      </dgm:t>
    </dgm:pt>
    <dgm:pt modelId="{A8DCF927-AB42-4747-A889-91EE45FDA3D4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 smtClean="0"/>
            <a:t>2014-15:  (Cyber security, Introduction to Design of Algorithms)</a:t>
          </a:r>
          <a:endParaRPr lang="en-IN" b="1" dirty="0"/>
        </a:p>
      </dgm:t>
    </dgm:pt>
    <dgm:pt modelId="{1DD16FC4-DB6F-4DEE-BAB0-43485D76E5AB}" type="parTrans" cxnId="{5F934ECD-BE79-4A9E-AB70-89C96C9D1E58}">
      <dgm:prSet/>
      <dgm:spPr/>
      <dgm:t>
        <a:bodyPr/>
        <a:lstStyle/>
        <a:p>
          <a:endParaRPr lang="en-IN"/>
        </a:p>
      </dgm:t>
    </dgm:pt>
    <dgm:pt modelId="{6439899E-AB34-4BBD-AC28-942CE974569A}" type="sibTrans" cxnId="{5F934ECD-BE79-4A9E-AB70-89C96C9D1E58}">
      <dgm:prSet/>
      <dgm:spPr/>
      <dgm:t>
        <a:bodyPr/>
        <a:lstStyle/>
        <a:p>
          <a:endParaRPr lang="en-IN"/>
        </a:p>
      </dgm:t>
    </dgm:pt>
    <dgm:pt modelId="{92E850E5-C607-4101-922D-3865DDCFFA64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 smtClean="0"/>
            <a:t>2015-16: (Technical Communication)</a:t>
          </a:r>
          <a:endParaRPr lang="en-IN" b="1" dirty="0"/>
        </a:p>
      </dgm:t>
    </dgm:pt>
    <dgm:pt modelId="{41A6BCEC-412F-449F-9F66-8883119C575D}" type="parTrans" cxnId="{9A9A57C1-D9F8-4781-8C25-B441C5AFCB6F}">
      <dgm:prSet/>
      <dgm:spPr/>
      <dgm:t>
        <a:bodyPr/>
        <a:lstStyle/>
        <a:p>
          <a:endParaRPr lang="en-IN"/>
        </a:p>
      </dgm:t>
    </dgm:pt>
    <dgm:pt modelId="{D23AC620-0966-47DA-A7FA-06569C9CB098}" type="sibTrans" cxnId="{9A9A57C1-D9F8-4781-8C25-B441C5AFCB6F}">
      <dgm:prSet/>
      <dgm:spPr/>
      <dgm:t>
        <a:bodyPr/>
        <a:lstStyle/>
        <a:p>
          <a:endParaRPr lang="en-IN"/>
        </a:p>
      </dgm:t>
    </dgm:pt>
    <dgm:pt modelId="{DAB85B34-81A9-4B97-BEE5-9BE269D940C9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500" b="1" dirty="0" smtClean="0">
              <a:hlinkClick xmlns:r="http://schemas.openxmlformats.org/officeDocument/2006/relationships" r:id="" action="ppaction://hlinkfile"/>
            </a:rPr>
            <a:t>Organized by ACM </a:t>
          </a:r>
          <a:endParaRPr lang="en-US" sz="1500" b="1" dirty="0" smtClean="0"/>
        </a:p>
        <a:p>
          <a:r>
            <a:rPr lang="en-US" sz="1400" b="1" dirty="0" smtClean="0"/>
            <a:t>2013-14 : (Text Mining Workshop)</a:t>
          </a:r>
        </a:p>
        <a:p>
          <a:r>
            <a:rPr lang="en-US" sz="1400" b="1" dirty="0" smtClean="0"/>
            <a:t>	3 faculties participated</a:t>
          </a:r>
          <a:endParaRPr lang="en-IN" sz="1400" b="1" dirty="0" smtClean="0"/>
        </a:p>
        <a:p>
          <a:r>
            <a:rPr lang="en-US" sz="1400" b="1" dirty="0" smtClean="0"/>
            <a:t>2014-15: (Mathematical Modeling)</a:t>
          </a:r>
          <a:endParaRPr lang="en-IN" sz="1400" b="1" dirty="0"/>
        </a:p>
      </dgm:t>
    </dgm:pt>
    <dgm:pt modelId="{039AF457-4BE9-421C-B8A0-54840C176B1C}" type="parTrans" cxnId="{BE1B3FC8-68E5-4C5C-AABA-ACB09AB92A50}">
      <dgm:prSet/>
      <dgm:spPr/>
      <dgm:t>
        <a:bodyPr/>
        <a:lstStyle/>
        <a:p>
          <a:endParaRPr lang="en-IN"/>
        </a:p>
      </dgm:t>
    </dgm:pt>
    <dgm:pt modelId="{8556CF08-D552-4062-9527-761BE86559E2}" type="sibTrans" cxnId="{BE1B3FC8-68E5-4C5C-AABA-ACB09AB92A50}">
      <dgm:prSet/>
      <dgm:spPr/>
      <dgm:t>
        <a:bodyPr/>
        <a:lstStyle/>
        <a:p>
          <a:endParaRPr lang="en-IN"/>
        </a:p>
      </dgm:t>
    </dgm:pt>
    <dgm:pt modelId="{5F670862-A388-4625-AC3F-1F1759C2D050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 smtClean="0">
              <a:hlinkClick xmlns:r="http://schemas.openxmlformats.org/officeDocument/2006/relationships" r:id="" action="ppaction://hlinkfile"/>
            </a:rPr>
            <a:t>Induction Training Program  By NITTTR, Bhopal</a:t>
          </a:r>
          <a:endParaRPr lang="en-IN" b="1" dirty="0"/>
        </a:p>
      </dgm:t>
    </dgm:pt>
    <dgm:pt modelId="{1389E8C3-28D5-43C9-B606-7BA8B71AEA2E}" type="parTrans" cxnId="{35E2F31E-7003-42E8-915D-5D736DF37BEE}">
      <dgm:prSet/>
      <dgm:spPr/>
      <dgm:t>
        <a:bodyPr/>
        <a:lstStyle/>
        <a:p>
          <a:endParaRPr lang="en-IN"/>
        </a:p>
      </dgm:t>
    </dgm:pt>
    <dgm:pt modelId="{865CDA74-5527-449B-9CFF-07FBF7F218DF}" type="sibTrans" cxnId="{35E2F31E-7003-42E8-915D-5D736DF37BEE}">
      <dgm:prSet/>
      <dgm:spPr/>
      <dgm:t>
        <a:bodyPr/>
        <a:lstStyle/>
        <a:p>
          <a:endParaRPr lang="en-IN"/>
        </a:p>
      </dgm:t>
    </dgm:pt>
    <dgm:pt modelId="{134B2F17-065E-4C1D-BBD2-B5FF9AB20623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 smtClean="0"/>
            <a:t>2013-14 :(Computer programming, Computer Networking)</a:t>
          </a:r>
          <a:endParaRPr lang="en-IN" b="1" dirty="0"/>
        </a:p>
      </dgm:t>
    </dgm:pt>
    <dgm:pt modelId="{67E74FEA-7359-440D-B4AF-C25A56B6CCE9}" type="parTrans" cxnId="{D5E37B6D-621D-4813-9119-A05F89C4F92A}">
      <dgm:prSet/>
      <dgm:spPr/>
      <dgm:t>
        <a:bodyPr/>
        <a:lstStyle/>
        <a:p>
          <a:endParaRPr lang="en-IN"/>
        </a:p>
      </dgm:t>
    </dgm:pt>
    <dgm:pt modelId="{92B678D4-26FC-43E8-A75F-30581256D063}" type="sibTrans" cxnId="{D5E37B6D-621D-4813-9119-A05F89C4F92A}">
      <dgm:prSet/>
      <dgm:spPr/>
      <dgm:t>
        <a:bodyPr/>
        <a:lstStyle/>
        <a:p>
          <a:endParaRPr lang="en-IN"/>
        </a:p>
      </dgm:t>
    </dgm:pt>
    <dgm:pt modelId="{2184A824-BF83-448D-AE79-AC88715592A6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 smtClean="0"/>
            <a:t>Attended by 9 faculties</a:t>
          </a:r>
          <a:endParaRPr lang="en-IN" b="1" dirty="0"/>
        </a:p>
      </dgm:t>
    </dgm:pt>
    <dgm:pt modelId="{01F3CD94-6B6D-42AD-96C1-B85EA4DAD7C9}" type="sibTrans" cxnId="{8AAD036A-E9A2-46E8-ADD8-BA655D198F42}">
      <dgm:prSet/>
      <dgm:spPr/>
      <dgm:t>
        <a:bodyPr/>
        <a:lstStyle/>
        <a:p>
          <a:endParaRPr lang="en-IN"/>
        </a:p>
      </dgm:t>
    </dgm:pt>
    <dgm:pt modelId="{572C27FA-94FE-42E8-9C66-FAC524F7249C}" type="parTrans" cxnId="{8AAD036A-E9A2-46E8-ADD8-BA655D198F42}">
      <dgm:prSet/>
      <dgm:spPr/>
      <dgm:t>
        <a:bodyPr/>
        <a:lstStyle/>
        <a:p>
          <a:endParaRPr lang="en-IN"/>
        </a:p>
      </dgm:t>
    </dgm:pt>
    <dgm:pt modelId="{34C5F6A7-99FE-4A35-9E4F-3EA2D8068215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 smtClean="0"/>
            <a:t>7 faculties participated</a:t>
          </a:r>
          <a:endParaRPr lang="en-IN" b="1" dirty="0"/>
        </a:p>
      </dgm:t>
    </dgm:pt>
    <dgm:pt modelId="{4F6A883D-EB51-445B-A635-9131EA02F563}" type="parTrans" cxnId="{66A943CA-ADA6-48E8-A368-A9957904D7B2}">
      <dgm:prSet/>
      <dgm:spPr/>
      <dgm:t>
        <a:bodyPr/>
        <a:lstStyle/>
        <a:p>
          <a:endParaRPr lang="en-US"/>
        </a:p>
      </dgm:t>
    </dgm:pt>
    <dgm:pt modelId="{5B1BD8AF-5055-4396-A12E-4034FA7C6E03}" type="sibTrans" cxnId="{66A943CA-ADA6-48E8-A368-A9957904D7B2}">
      <dgm:prSet/>
      <dgm:spPr/>
      <dgm:t>
        <a:bodyPr/>
        <a:lstStyle/>
        <a:p>
          <a:endParaRPr lang="en-US"/>
        </a:p>
      </dgm:t>
    </dgm:pt>
    <dgm:pt modelId="{F577D627-3568-40B6-A31A-2701AADCDFCD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 smtClean="0"/>
            <a:t>4 faculties participated</a:t>
          </a:r>
          <a:endParaRPr lang="en-IN" b="1" dirty="0"/>
        </a:p>
      </dgm:t>
    </dgm:pt>
    <dgm:pt modelId="{CDDB2D3C-0145-4760-A9F3-73DD0313D7B4}" type="parTrans" cxnId="{AA698D43-E6EE-425B-9315-A76BCBD42644}">
      <dgm:prSet/>
      <dgm:spPr/>
      <dgm:t>
        <a:bodyPr/>
        <a:lstStyle/>
        <a:p>
          <a:endParaRPr lang="en-US"/>
        </a:p>
      </dgm:t>
    </dgm:pt>
    <dgm:pt modelId="{16D99C5A-99BD-4FB1-A69B-5F89FAE006E8}" type="sibTrans" cxnId="{AA698D43-E6EE-425B-9315-A76BCBD42644}">
      <dgm:prSet/>
      <dgm:spPr/>
      <dgm:t>
        <a:bodyPr/>
        <a:lstStyle/>
        <a:p>
          <a:endParaRPr lang="en-US"/>
        </a:p>
      </dgm:t>
    </dgm:pt>
    <dgm:pt modelId="{288D7FE2-EFBF-42F3-A9BA-06CFAAE87B02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dirty="0" smtClean="0"/>
            <a:t>3 faculties participated</a:t>
          </a:r>
          <a:endParaRPr lang="en-IN" b="1" dirty="0"/>
        </a:p>
      </dgm:t>
    </dgm:pt>
    <dgm:pt modelId="{4109D152-3AAE-4F19-BB32-65BDE923A0B2}" type="parTrans" cxnId="{D366DA5F-6884-4F1D-8C61-92E2F421EF65}">
      <dgm:prSet/>
      <dgm:spPr/>
      <dgm:t>
        <a:bodyPr/>
        <a:lstStyle/>
        <a:p>
          <a:endParaRPr lang="en-US"/>
        </a:p>
      </dgm:t>
    </dgm:pt>
    <dgm:pt modelId="{4DA0DDFE-03CF-4CAA-97B5-0677EE9B015C}" type="sibTrans" cxnId="{D366DA5F-6884-4F1D-8C61-92E2F421EF65}">
      <dgm:prSet/>
      <dgm:spPr/>
      <dgm:t>
        <a:bodyPr/>
        <a:lstStyle/>
        <a:p>
          <a:endParaRPr lang="en-US"/>
        </a:p>
      </dgm:t>
    </dgm:pt>
    <dgm:pt modelId="{E2C7136F-2045-48C0-84A4-5BE194F6762E}">
      <dgm:prSet custT="1"/>
      <dgm:spPr/>
      <dgm:t>
        <a:bodyPr/>
        <a:lstStyle/>
        <a:p>
          <a:r>
            <a:rPr lang="en-US" sz="1400" b="1" dirty="0" smtClean="0"/>
            <a:t>	8 faculties participated</a:t>
          </a:r>
          <a:endParaRPr lang="en-IN" sz="1400" b="1" dirty="0"/>
        </a:p>
      </dgm:t>
    </dgm:pt>
    <dgm:pt modelId="{79834C58-1283-4BB3-B17E-E73641C3E8BE}" type="parTrans" cxnId="{6A7EDC39-8A0B-43E7-A327-28B5EF41CB66}">
      <dgm:prSet/>
      <dgm:spPr/>
      <dgm:t>
        <a:bodyPr/>
        <a:lstStyle/>
        <a:p>
          <a:endParaRPr lang="en-US"/>
        </a:p>
      </dgm:t>
    </dgm:pt>
    <dgm:pt modelId="{CDE3BC25-5EC0-4AB7-92BE-AEBFDC78684D}" type="sibTrans" cxnId="{6A7EDC39-8A0B-43E7-A327-28B5EF41CB66}">
      <dgm:prSet/>
      <dgm:spPr/>
      <dgm:t>
        <a:bodyPr/>
        <a:lstStyle/>
        <a:p>
          <a:endParaRPr lang="en-US"/>
        </a:p>
      </dgm:t>
    </dgm:pt>
    <dgm:pt modelId="{44B11857-20B9-4D91-A9F0-A4C534B25DDA}" type="pres">
      <dgm:prSet presAssocID="{CAB1046D-A3AB-44B4-9CAB-C277B28293B7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98D98AB-3F80-44BA-89F0-925EB99F29D7}" type="pres">
      <dgm:prSet presAssocID="{25BBD951-BA05-4B43-94FE-F75F0E9CAA47}" presName="comp" presStyleCnt="0"/>
      <dgm:spPr/>
    </dgm:pt>
    <dgm:pt modelId="{FC9D41CA-5876-4700-8445-90D4EE1B025B}" type="pres">
      <dgm:prSet presAssocID="{25BBD951-BA05-4B43-94FE-F75F0E9CAA47}" presName="box" presStyleLbl="node1" presStyleIdx="0" presStyleCnt="3" custScaleX="99643" custScaleY="136778" custLinFactNeighborY="10415"/>
      <dgm:spPr/>
      <dgm:t>
        <a:bodyPr/>
        <a:lstStyle/>
        <a:p>
          <a:endParaRPr lang="en-IN"/>
        </a:p>
      </dgm:t>
    </dgm:pt>
    <dgm:pt modelId="{DA47E4C7-92E0-47F3-B408-69A620EC4229}" type="pres">
      <dgm:prSet presAssocID="{25BBD951-BA05-4B43-94FE-F75F0E9CAA47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3005F57-72E1-432E-A1B9-472C68490DF1}" type="pres">
      <dgm:prSet presAssocID="{25BBD951-BA05-4B43-94FE-F75F0E9CAA47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1EA322E-73B3-4DB0-8AAF-563C9059A4FA}" type="pres">
      <dgm:prSet presAssocID="{01DA42F7-A61F-4696-839F-FD098C978616}" presName="spacer" presStyleCnt="0"/>
      <dgm:spPr/>
    </dgm:pt>
    <dgm:pt modelId="{2D16FD8F-4F54-4A5C-AE9F-6C1AD1603958}" type="pres">
      <dgm:prSet presAssocID="{DAB85B34-81A9-4B97-BEE5-9BE269D940C9}" presName="comp" presStyleCnt="0"/>
      <dgm:spPr/>
    </dgm:pt>
    <dgm:pt modelId="{5EC13EB0-C194-40FC-8F60-1C766444B61E}" type="pres">
      <dgm:prSet presAssocID="{DAB85B34-81A9-4B97-BEE5-9BE269D940C9}" presName="box" presStyleLbl="node1" presStyleIdx="1" presStyleCnt="3" custLinFactNeighborX="-2033" custLinFactNeighborY="5322"/>
      <dgm:spPr/>
      <dgm:t>
        <a:bodyPr/>
        <a:lstStyle/>
        <a:p>
          <a:endParaRPr lang="en-IN"/>
        </a:p>
      </dgm:t>
    </dgm:pt>
    <dgm:pt modelId="{4B4F9F9C-C219-4449-8764-76E74B62C8AA}" type="pres">
      <dgm:prSet presAssocID="{DAB85B34-81A9-4B97-BEE5-9BE269D940C9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38D59616-99B5-4A41-8834-6BF5DA7CCD52}" type="pres">
      <dgm:prSet presAssocID="{DAB85B34-81A9-4B97-BEE5-9BE269D940C9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AEB385B-3488-4ED0-8523-548629AD0EA4}" type="pres">
      <dgm:prSet presAssocID="{8556CF08-D552-4062-9527-761BE86559E2}" presName="spacer" presStyleCnt="0"/>
      <dgm:spPr/>
    </dgm:pt>
    <dgm:pt modelId="{23B16F34-5CC2-48B6-B43D-99B9009472A2}" type="pres">
      <dgm:prSet presAssocID="{5F670862-A388-4625-AC3F-1F1759C2D050}" presName="comp" presStyleCnt="0"/>
      <dgm:spPr/>
    </dgm:pt>
    <dgm:pt modelId="{2A25F96E-6CB2-49C9-8D51-5BF8CCA820CE}" type="pres">
      <dgm:prSet presAssocID="{5F670862-A388-4625-AC3F-1F1759C2D050}" presName="box" presStyleLbl="node1" presStyleIdx="2" presStyleCnt="3" custScaleY="71750" custLinFactNeighborX="3834" custLinFactNeighborY="5002"/>
      <dgm:spPr/>
      <dgm:t>
        <a:bodyPr/>
        <a:lstStyle/>
        <a:p>
          <a:endParaRPr lang="en-IN"/>
        </a:p>
      </dgm:t>
    </dgm:pt>
    <dgm:pt modelId="{5A644E14-54A3-41C9-A92B-F49B196D26B2}" type="pres">
      <dgm:prSet presAssocID="{5F670862-A388-4625-AC3F-1F1759C2D050}" presName="img" presStyleLbl="fgImgPlace1" presStyleIdx="2" presStyleCnt="3" custScaleX="104699" custScaleY="6834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AB81CC4C-10C0-4496-A63F-1EF0955DC9AB}" type="pres">
      <dgm:prSet presAssocID="{5F670862-A388-4625-AC3F-1F1759C2D050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B52C337D-AB3B-44D6-869C-BDA7042B671C}" type="presOf" srcId="{CAB1046D-A3AB-44B4-9CAB-C277B28293B7}" destId="{44B11857-20B9-4D91-A9F0-A4C534B25DDA}" srcOrd="0" destOrd="0" presId="urn:microsoft.com/office/officeart/2005/8/layout/vList4"/>
    <dgm:cxn modelId="{5D478D69-F29D-4D51-9B2E-0E8557871913}" type="presOf" srcId="{25BBD951-BA05-4B43-94FE-F75F0E9CAA47}" destId="{FC9D41CA-5876-4700-8445-90D4EE1B025B}" srcOrd="0" destOrd="0" presId="urn:microsoft.com/office/officeart/2005/8/layout/vList4"/>
    <dgm:cxn modelId="{42B97AC6-C5B3-4F9C-9D11-5CFA1A585788}" type="presOf" srcId="{92E850E5-C607-4101-922D-3865DDCFFA64}" destId="{FC9D41CA-5876-4700-8445-90D4EE1B025B}" srcOrd="0" destOrd="5" presId="urn:microsoft.com/office/officeart/2005/8/layout/vList4"/>
    <dgm:cxn modelId="{A689BB1B-7482-48C5-B68A-429099476CBB}" type="presOf" srcId="{34C5F6A7-99FE-4A35-9E4F-3EA2D8068215}" destId="{53005F57-72E1-432E-A1B9-472C68490DF1}" srcOrd="1" destOrd="2" presId="urn:microsoft.com/office/officeart/2005/8/layout/vList4"/>
    <dgm:cxn modelId="{0B216052-F569-4E2A-8779-DE7470881084}" type="presOf" srcId="{25BBD951-BA05-4B43-94FE-F75F0E9CAA47}" destId="{53005F57-72E1-432E-A1B9-472C68490DF1}" srcOrd="1" destOrd="0" presId="urn:microsoft.com/office/officeart/2005/8/layout/vList4"/>
    <dgm:cxn modelId="{9A9A57C1-D9F8-4781-8C25-B441C5AFCB6F}" srcId="{25BBD951-BA05-4B43-94FE-F75F0E9CAA47}" destId="{92E850E5-C607-4101-922D-3865DDCFFA64}" srcOrd="2" destOrd="0" parTransId="{41A6BCEC-412F-449F-9F66-8883119C575D}" sibTransId="{D23AC620-0966-47DA-A7FA-06569C9CB098}"/>
    <dgm:cxn modelId="{8E476C3B-96A6-4026-B4CB-2F7AF24930A8}" type="presOf" srcId="{2184A824-BF83-448D-AE79-AC88715592A6}" destId="{AB81CC4C-10C0-4496-A63F-1EF0955DC9AB}" srcOrd="1" destOrd="1" presId="urn:microsoft.com/office/officeart/2005/8/layout/vList4"/>
    <dgm:cxn modelId="{D366DA5F-6884-4F1D-8C61-92E2F421EF65}" srcId="{92E850E5-C607-4101-922D-3865DDCFFA64}" destId="{288D7FE2-EFBF-42F3-A9BA-06CFAAE87B02}" srcOrd="0" destOrd="0" parTransId="{4109D152-3AAE-4F19-BB32-65BDE923A0B2}" sibTransId="{4DA0DDFE-03CF-4CAA-97B5-0677EE9B015C}"/>
    <dgm:cxn modelId="{990D19B1-3D96-4D79-8CA0-2E8FA36B8075}" type="presOf" srcId="{E2C7136F-2045-48C0-84A4-5BE194F6762E}" destId="{5EC13EB0-C194-40FC-8F60-1C766444B61E}" srcOrd="0" destOrd="1" presId="urn:microsoft.com/office/officeart/2005/8/layout/vList4"/>
    <dgm:cxn modelId="{66A943CA-ADA6-48E8-A368-A9957904D7B2}" srcId="{134B2F17-065E-4C1D-BBD2-B5FF9AB20623}" destId="{34C5F6A7-99FE-4A35-9E4F-3EA2D8068215}" srcOrd="0" destOrd="0" parTransId="{4F6A883D-EB51-445B-A635-9131EA02F563}" sibTransId="{5B1BD8AF-5055-4396-A12E-4034FA7C6E03}"/>
    <dgm:cxn modelId="{1A9CA853-379C-47ED-B626-0F263AE636B6}" type="presOf" srcId="{F577D627-3568-40B6-A31A-2701AADCDFCD}" destId="{FC9D41CA-5876-4700-8445-90D4EE1B025B}" srcOrd="0" destOrd="4" presId="urn:microsoft.com/office/officeart/2005/8/layout/vList4"/>
    <dgm:cxn modelId="{363E3806-FC0C-4B32-8E01-7B02152652B5}" type="presOf" srcId="{134B2F17-065E-4C1D-BBD2-B5FF9AB20623}" destId="{FC9D41CA-5876-4700-8445-90D4EE1B025B}" srcOrd="0" destOrd="1" presId="urn:microsoft.com/office/officeart/2005/8/layout/vList4"/>
    <dgm:cxn modelId="{A0EC5868-CD0E-458E-9320-842BAE8764CC}" type="presOf" srcId="{A8DCF927-AB42-4747-A889-91EE45FDA3D4}" destId="{FC9D41CA-5876-4700-8445-90D4EE1B025B}" srcOrd="0" destOrd="3" presId="urn:microsoft.com/office/officeart/2005/8/layout/vList4"/>
    <dgm:cxn modelId="{BE1B3FC8-68E5-4C5C-AABA-ACB09AB92A50}" srcId="{CAB1046D-A3AB-44B4-9CAB-C277B28293B7}" destId="{DAB85B34-81A9-4B97-BEE5-9BE269D940C9}" srcOrd="1" destOrd="0" parTransId="{039AF457-4BE9-421C-B8A0-54840C176B1C}" sibTransId="{8556CF08-D552-4062-9527-761BE86559E2}"/>
    <dgm:cxn modelId="{35E2F31E-7003-42E8-915D-5D736DF37BEE}" srcId="{CAB1046D-A3AB-44B4-9CAB-C277B28293B7}" destId="{5F670862-A388-4625-AC3F-1F1759C2D050}" srcOrd="2" destOrd="0" parTransId="{1389E8C3-28D5-43C9-B606-7BA8B71AEA2E}" sibTransId="{865CDA74-5527-449B-9CFF-07FBF7F218DF}"/>
    <dgm:cxn modelId="{723A3915-14E9-4496-B649-071E778B4EA3}" type="presOf" srcId="{288D7FE2-EFBF-42F3-A9BA-06CFAAE87B02}" destId="{FC9D41CA-5876-4700-8445-90D4EE1B025B}" srcOrd="0" destOrd="6" presId="urn:microsoft.com/office/officeart/2005/8/layout/vList4"/>
    <dgm:cxn modelId="{306CAC5C-5C10-48B1-AD5D-1EBD8F0109C1}" type="presOf" srcId="{5F670862-A388-4625-AC3F-1F1759C2D050}" destId="{AB81CC4C-10C0-4496-A63F-1EF0955DC9AB}" srcOrd="1" destOrd="0" presId="urn:microsoft.com/office/officeart/2005/8/layout/vList4"/>
    <dgm:cxn modelId="{8AAD036A-E9A2-46E8-ADD8-BA655D198F42}" srcId="{5F670862-A388-4625-AC3F-1F1759C2D050}" destId="{2184A824-BF83-448D-AE79-AC88715592A6}" srcOrd="0" destOrd="0" parTransId="{572C27FA-94FE-42E8-9C66-FAC524F7249C}" sibTransId="{01F3CD94-6B6D-42AD-96C1-B85EA4DAD7C9}"/>
    <dgm:cxn modelId="{FBA0C032-B5F8-46FD-9440-941617A44E88}" type="presOf" srcId="{288D7FE2-EFBF-42F3-A9BA-06CFAAE87B02}" destId="{53005F57-72E1-432E-A1B9-472C68490DF1}" srcOrd="1" destOrd="6" presId="urn:microsoft.com/office/officeart/2005/8/layout/vList4"/>
    <dgm:cxn modelId="{B46D4890-6BB0-4500-8A2A-46C1E227707F}" type="presOf" srcId="{F577D627-3568-40B6-A31A-2701AADCDFCD}" destId="{53005F57-72E1-432E-A1B9-472C68490DF1}" srcOrd="1" destOrd="4" presId="urn:microsoft.com/office/officeart/2005/8/layout/vList4"/>
    <dgm:cxn modelId="{C75FF3B9-8E82-4F16-A75F-C4BB8354CBB8}" type="presOf" srcId="{92E850E5-C607-4101-922D-3865DDCFFA64}" destId="{53005F57-72E1-432E-A1B9-472C68490DF1}" srcOrd="1" destOrd="5" presId="urn:microsoft.com/office/officeart/2005/8/layout/vList4"/>
    <dgm:cxn modelId="{AA698D43-E6EE-425B-9315-A76BCBD42644}" srcId="{A8DCF927-AB42-4747-A889-91EE45FDA3D4}" destId="{F577D627-3568-40B6-A31A-2701AADCDFCD}" srcOrd="0" destOrd="0" parTransId="{CDDB2D3C-0145-4760-A9F3-73DD0313D7B4}" sibTransId="{16D99C5A-99BD-4FB1-A69B-5F89FAE006E8}"/>
    <dgm:cxn modelId="{6A7EDC39-8A0B-43E7-A327-28B5EF41CB66}" srcId="{DAB85B34-81A9-4B97-BEE5-9BE269D940C9}" destId="{E2C7136F-2045-48C0-84A4-5BE194F6762E}" srcOrd="0" destOrd="0" parTransId="{79834C58-1283-4BB3-B17E-E73641C3E8BE}" sibTransId="{CDE3BC25-5EC0-4AB7-92BE-AEBFDC78684D}"/>
    <dgm:cxn modelId="{E956411A-4239-47EC-A89A-8DB7428BA99A}" srcId="{CAB1046D-A3AB-44B4-9CAB-C277B28293B7}" destId="{25BBD951-BA05-4B43-94FE-F75F0E9CAA47}" srcOrd="0" destOrd="0" parTransId="{34CE66A4-6386-4DE4-AFEE-EF8D52ABCB27}" sibTransId="{01DA42F7-A61F-4696-839F-FD098C978616}"/>
    <dgm:cxn modelId="{AAA27711-E67F-41B4-87DA-0B114E20129E}" type="presOf" srcId="{34C5F6A7-99FE-4A35-9E4F-3EA2D8068215}" destId="{FC9D41CA-5876-4700-8445-90D4EE1B025B}" srcOrd="0" destOrd="2" presId="urn:microsoft.com/office/officeart/2005/8/layout/vList4"/>
    <dgm:cxn modelId="{DD57D565-CC51-4724-92DB-F3EAF854E6D4}" type="presOf" srcId="{134B2F17-065E-4C1D-BBD2-B5FF9AB20623}" destId="{53005F57-72E1-432E-A1B9-472C68490DF1}" srcOrd="1" destOrd="1" presId="urn:microsoft.com/office/officeart/2005/8/layout/vList4"/>
    <dgm:cxn modelId="{8E98CB12-67F7-41F9-B519-E6250971127B}" type="presOf" srcId="{DAB85B34-81A9-4B97-BEE5-9BE269D940C9}" destId="{38D59616-99B5-4A41-8834-6BF5DA7CCD52}" srcOrd="1" destOrd="0" presId="urn:microsoft.com/office/officeart/2005/8/layout/vList4"/>
    <dgm:cxn modelId="{EDA7413E-D68F-43F0-A103-63C057B15F99}" type="presOf" srcId="{A8DCF927-AB42-4747-A889-91EE45FDA3D4}" destId="{53005F57-72E1-432E-A1B9-472C68490DF1}" srcOrd="1" destOrd="3" presId="urn:microsoft.com/office/officeart/2005/8/layout/vList4"/>
    <dgm:cxn modelId="{5F934ECD-BE79-4A9E-AB70-89C96C9D1E58}" srcId="{25BBD951-BA05-4B43-94FE-F75F0E9CAA47}" destId="{A8DCF927-AB42-4747-A889-91EE45FDA3D4}" srcOrd="1" destOrd="0" parTransId="{1DD16FC4-DB6F-4DEE-BAB0-43485D76E5AB}" sibTransId="{6439899E-AB34-4BBD-AC28-942CE974569A}"/>
    <dgm:cxn modelId="{D5E37B6D-621D-4813-9119-A05F89C4F92A}" srcId="{25BBD951-BA05-4B43-94FE-F75F0E9CAA47}" destId="{134B2F17-065E-4C1D-BBD2-B5FF9AB20623}" srcOrd="0" destOrd="0" parTransId="{67E74FEA-7359-440D-B4AF-C25A56B6CCE9}" sibTransId="{92B678D4-26FC-43E8-A75F-30581256D063}"/>
    <dgm:cxn modelId="{D36C7481-A54B-4CBF-85FE-004DBFB5EBEB}" type="presOf" srcId="{2184A824-BF83-448D-AE79-AC88715592A6}" destId="{2A25F96E-6CB2-49C9-8D51-5BF8CCA820CE}" srcOrd="0" destOrd="1" presId="urn:microsoft.com/office/officeart/2005/8/layout/vList4"/>
    <dgm:cxn modelId="{7D9DE1B5-DFA3-4264-92BE-C46D6429420A}" type="presOf" srcId="{5F670862-A388-4625-AC3F-1F1759C2D050}" destId="{2A25F96E-6CB2-49C9-8D51-5BF8CCA820CE}" srcOrd="0" destOrd="0" presId="urn:microsoft.com/office/officeart/2005/8/layout/vList4"/>
    <dgm:cxn modelId="{8E0BA96A-8923-4A93-989D-321AE04CEA32}" type="presOf" srcId="{E2C7136F-2045-48C0-84A4-5BE194F6762E}" destId="{38D59616-99B5-4A41-8834-6BF5DA7CCD52}" srcOrd="1" destOrd="1" presId="urn:microsoft.com/office/officeart/2005/8/layout/vList4"/>
    <dgm:cxn modelId="{4DF6A55A-9ACB-48B4-8F9B-0469B0E399F5}" type="presOf" srcId="{DAB85B34-81A9-4B97-BEE5-9BE269D940C9}" destId="{5EC13EB0-C194-40FC-8F60-1C766444B61E}" srcOrd="0" destOrd="0" presId="urn:microsoft.com/office/officeart/2005/8/layout/vList4"/>
    <dgm:cxn modelId="{617F6662-DA50-4DDA-A74F-3BA7FAD466C8}" type="presParOf" srcId="{44B11857-20B9-4D91-A9F0-A4C534B25DDA}" destId="{F98D98AB-3F80-44BA-89F0-925EB99F29D7}" srcOrd="0" destOrd="0" presId="urn:microsoft.com/office/officeart/2005/8/layout/vList4"/>
    <dgm:cxn modelId="{FD2CB8DE-4C28-4BB4-A0BD-F4D9DCCC52E2}" type="presParOf" srcId="{F98D98AB-3F80-44BA-89F0-925EB99F29D7}" destId="{FC9D41CA-5876-4700-8445-90D4EE1B025B}" srcOrd="0" destOrd="0" presId="urn:microsoft.com/office/officeart/2005/8/layout/vList4"/>
    <dgm:cxn modelId="{17FC40B9-9E0B-4D91-B719-939DA9545107}" type="presParOf" srcId="{F98D98AB-3F80-44BA-89F0-925EB99F29D7}" destId="{DA47E4C7-92E0-47F3-B408-69A620EC4229}" srcOrd="1" destOrd="0" presId="urn:microsoft.com/office/officeart/2005/8/layout/vList4"/>
    <dgm:cxn modelId="{CE2F5B70-F0C7-4AC7-AB8E-3D1297C668AE}" type="presParOf" srcId="{F98D98AB-3F80-44BA-89F0-925EB99F29D7}" destId="{53005F57-72E1-432E-A1B9-472C68490DF1}" srcOrd="2" destOrd="0" presId="urn:microsoft.com/office/officeart/2005/8/layout/vList4"/>
    <dgm:cxn modelId="{001D9CFB-435E-41CC-80BB-CCCFC84385EC}" type="presParOf" srcId="{44B11857-20B9-4D91-A9F0-A4C534B25DDA}" destId="{81EA322E-73B3-4DB0-8AAF-563C9059A4FA}" srcOrd="1" destOrd="0" presId="urn:microsoft.com/office/officeart/2005/8/layout/vList4"/>
    <dgm:cxn modelId="{A9B7BC6C-A435-453A-9D95-C88181926CD5}" type="presParOf" srcId="{44B11857-20B9-4D91-A9F0-A4C534B25DDA}" destId="{2D16FD8F-4F54-4A5C-AE9F-6C1AD1603958}" srcOrd="2" destOrd="0" presId="urn:microsoft.com/office/officeart/2005/8/layout/vList4"/>
    <dgm:cxn modelId="{F64B80A3-4502-4456-A7E0-7890D69088EB}" type="presParOf" srcId="{2D16FD8F-4F54-4A5C-AE9F-6C1AD1603958}" destId="{5EC13EB0-C194-40FC-8F60-1C766444B61E}" srcOrd="0" destOrd="0" presId="urn:microsoft.com/office/officeart/2005/8/layout/vList4"/>
    <dgm:cxn modelId="{D20E5CB0-B1C4-4C3F-B96F-E30894C32DBD}" type="presParOf" srcId="{2D16FD8F-4F54-4A5C-AE9F-6C1AD1603958}" destId="{4B4F9F9C-C219-4449-8764-76E74B62C8AA}" srcOrd="1" destOrd="0" presId="urn:microsoft.com/office/officeart/2005/8/layout/vList4"/>
    <dgm:cxn modelId="{2A30F1A5-7292-492A-82CB-C3C034F74702}" type="presParOf" srcId="{2D16FD8F-4F54-4A5C-AE9F-6C1AD1603958}" destId="{38D59616-99B5-4A41-8834-6BF5DA7CCD52}" srcOrd="2" destOrd="0" presId="urn:microsoft.com/office/officeart/2005/8/layout/vList4"/>
    <dgm:cxn modelId="{A2335611-142E-4678-B3D1-DACBBE2A9C1D}" type="presParOf" srcId="{44B11857-20B9-4D91-A9F0-A4C534B25DDA}" destId="{9AEB385B-3488-4ED0-8523-548629AD0EA4}" srcOrd="3" destOrd="0" presId="urn:microsoft.com/office/officeart/2005/8/layout/vList4"/>
    <dgm:cxn modelId="{B66830FE-4B51-496E-A6E8-6BB0EA8355A0}" type="presParOf" srcId="{44B11857-20B9-4D91-A9F0-A4C534B25DDA}" destId="{23B16F34-5CC2-48B6-B43D-99B9009472A2}" srcOrd="4" destOrd="0" presId="urn:microsoft.com/office/officeart/2005/8/layout/vList4"/>
    <dgm:cxn modelId="{68E73F05-7A4A-463D-A532-1595740D674C}" type="presParOf" srcId="{23B16F34-5CC2-48B6-B43D-99B9009472A2}" destId="{2A25F96E-6CB2-49C9-8D51-5BF8CCA820CE}" srcOrd="0" destOrd="0" presId="urn:microsoft.com/office/officeart/2005/8/layout/vList4"/>
    <dgm:cxn modelId="{D91EB1F6-F229-4A88-B6DF-EBAB8B537C37}" type="presParOf" srcId="{23B16F34-5CC2-48B6-B43D-99B9009472A2}" destId="{5A644E14-54A3-41C9-A92B-F49B196D26B2}" srcOrd="1" destOrd="0" presId="urn:microsoft.com/office/officeart/2005/8/layout/vList4"/>
    <dgm:cxn modelId="{D7B47446-5DBE-423E-A3A7-C2CD2DEC373F}" type="presParOf" srcId="{23B16F34-5CC2-48B6-B43D-99B9009472A2}" destId="{AB81CC4C-10C0-4496-A63F-1EF0955DC9AB}" srcOrd="2" destOrd="0" presId="urn:microsoft.com/office/officeart/2005/8/layout/vList4"/>
  </dgm:cxnLst>
  <dgm:bg/>
  <dgm:whole/>
  <dgm:extLst>
    <a:ext uri="http://schemas.microsoft.com/office/drawing/2008/diagram">
      <dsp:dataModelExt xmlns="" xmlns:dsp="http://schemas.microsoft.com/office/drawing/2008/diagram" relId="rId12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90D85B9-EE10-4138-90BA-946299DBA90F}" type="doc">
      <dgm:prSet loTypeId="urn:microsoft.com/office/officeart/2005/8/layout/vList4#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6D7014-775D-4D81-BF4D-EAA10A2B8A83}">
      <dgm:prSet phldrT="[Text]"/>
      <dgm:spPr/>
      <dgm:t>
        <a:bodyPr/>
        <a:lstStyle/>
        <a:p>
          <a:r>
            <a:rPr lang="en-US" dirty="0"/>
            <a:t>Prof. P .K. Gokhale</a:t>
          </a:r>
        </a:p>
      </dgm:t>
    </dgm:pt>
    <dgm:pt modelId="{09B695A2-CC22-4C1B-855F-B2E2DF49E430}" type="parTrans" cxnId="{CB30FE85-C4CD-472C-9D45-B2600E13A380}">
      <dgm:prSet/>
      <dgm:spPr/>
      <dgm:t>
        <a:bodyPr/>
        <a:lstStyle/>
        <a:p>
          <a:endParaRPr lang="en-US"/>
        </a:p>
      </dgm:t>
    </dgm:pt>
    <dgm:pt modelId="{5F766986-5320-491D-B4DD-4FF9EDFCA043}" type="sibTrans" cxnId="{CB30FE85-C4CD-472C-9D45-B2600E13A380}">
      <dgm:prSet/>
      <dgm:spPr/>
      <dgm:t>
        <a:bodyPr/>
        <a:lstStyle/>
        <a:p>
          <a:endParaRPr lang="en-US"/>
        </a:p>
      </dgm:t>
    </dgm:pt>
    <dgm:pt modelId="{EA61C96D-F5EF-4279-94C2-BB97BF521B27}">
      <dgm:prSet phldrT="[Text]"/>
      <dgm:spPr/>
      <dgm:t>
        <a:bodyPr/>
        <a:lstStyle/>
        <a:p>
          <a:r>
            <a:rPr lang="en-US" dirty="0"/>
            <a:t>IIT Bombay</a:t>
          </a:r>
        </a:p>
      </dgm:t>
    </dgm:pt>
    <dgm:pt modelId="{D6F04736-90F2-463C-8121-90997DDB8B2E}" type="parTrans" cxnId="{0F7DACA4-EE99-4731-88E8-447CCDC8F8E6}">
      <dgm:prSet/>
      <dgm:spPr/>
      <dgm:t>
        <a:bodyPr/>
        <a:lstStyle/>
        <a:p>
          <a:endParaRPr lang="en-US"/>
        </a:p>
      </dgm:t>
    </dgm:pt>
    <dgm:pt modelId="{78808E9B-9BAB-4991-93F5-A2D6383F1B9B}" type="sibTrans" cxnId="{0F7DACA4-EE99-4731-88E8-447CCDC8F8E6}">
      <dgm:prSet/>
      <dgm:spPr/>
      <dgm:t>
        <a:bodyPr/>
        <a:lstStyle/>
        <a:p>
          <a:endParaRPr lang="en-US"/>
        </a:p>
      </dgm:t>
    </dgm:pt>
    <dgm:pt modelId="{3FCC451B-DECB-4E4E-B2AB-C522031E8835}">
      <dgm:prSet phldrT="[Text]"/>
      <dgm:spPr/>
      <dgm:t>
        <a:bodyPr/>
        <a:lstStyle/>
        <a:p>
          <a:r>
            <a:rPr lang="en-US" dirty="0"/>
            <a:t>2015</a:t>
          </a:r>
        </a:p>
      </dgm:t>
    </dgm:pt>
    <dgm:pt modelId="{6C835860-9230-440A-AA3D-AB0274EBC394}" type="parTrans" cxnId="{DAC6B7A8-CB89-4B69-B77F-5450713D3237}">
      <dgm:prSet/>
      <dgm:spPr/>
      <dgm:t>
        <a:bodyPr/>
        <a:lstStyle/>
        <a:p>
          <a:endParaRPr lang="en-US"/>
        </a:p>
      </dgm:t>
    </dgm:pt>
    <dgm:pt modelId="{84EB877C-6B00-4CF9-8512-BED1D3ED1B32}" type="sibTrans" cxnId="{DAC6B7A8-CB89-4B69-B77F-5450713D3237}">
      <dgm:prSet/>
      <dgm:spPr/>
      <dgm:t>
        <a:bodyPr/>
        <a:lstStyle/>
        <a:p>
          <a:endParaRPr lang="en-US"/>
        </a:p>
      </dgm:t>
    </dgm:pt>
    <dgm:pt modelId="{9DF62022-D2A0-4A06-BE62-4AEC2DDD2D7A}">
      <dgm:prSet phldrT="[Text]"/>
      <dgm:spPr/>
      <dgm:t>
        <a:bodyPr/>
        <a:lstStyle/>
        <a:p>
          <a:r>
            <a:rPr lang="en-US" dirty="0"/>
            <a:t>Prof. P. P. Ghadekar</a:t>
          </a:r>
        </a:p>
      </dgm:t>
    </dgm:pt>
    <dgm:pt modelId="{1A1C9CD6-9850-4FC4-886C-8E5009C58588}" type="parTrans" cxnId="{8DE96012-32FF-496F-A3F0-D86F7B4318DE}">
      <dgm:prSet/>
      <dgm:spPr/>
      <dgm:t>
        <a:bodyPr/>
        <a:lstStyle/>
        <a:p>
          <a:endParaRPr lang="en-US"/>
        </a:p>
      </dgm:t>
    </dgm:pt>
    <dgm:pt modelId="{E6A20DEA-22D9-4814-99B3-02E5F2DA5AB6}" type="sibTrans" cxnId="{8DE96012-32FF-496F-A3F0-D86F7B4318DE}">
      <dgm:prSet/>
      <dgm:spPr/>
      <dgm:t>
        <a:bodyPr/>
        <a:lstStyle/>
        <a:p>
          <a:endParaRPr lang="en-US"/>
        </a:p>
      </dgm:t>
    </dgm:pt>
    <dgm:pt modelId="{1EDD840F-327C-4B70-958F-9CAE9DE1FD42}">
      <dgm:prSet phldrT="[Text]"/>
      <dgm:spPr/>
      <dgm:t>
        <a:bodyPr/>
        <a:lstStyle/>
        <a:p>
          <a:r>
            <a:rPr lang="en-US" dirty="0"/>
            <a:t>Amravati University</a:t>
          </a:r>
        </a:p>
      </dgm:t>
    </dgm:pt>
    <dgm:pt modelId="{A4619808-D513-41E6-8889-08A824DBB6F4}" type="parTrans" cxnId="{675A9148-7DCB-49E6-BB18-FE116CE70E6D}">
      <dgm:prSet/>
      <dgm:spPr/>
      <dgm:t>
        <a:bodyPr/>
        <a:lstStyle/>
        <a:p>
          <a:endParaRPr lang="en-US"/>
        </a:p>
      </dgm:t>
    </dgm:pt>
    <dgm:pt modelId="{309011AF-9CD9-421A-8E47-4D81396F76F3}" type="sibTrans" cxnId="{675A9148-7DCB-49E6-BB18-FE116CE70E6D}">
      <dgm:prSet/>
      <dgm:spPr/>
      <dgm:t>
        <a:bodyPr/>
        <a:lstStyle/>
        <a:p>
          <a:endParaRPr lang="en-US"/>
        </a:p>
      </dgm:t>
    </dgm:pt>
    <dgm:pt modelId="{888FFBD8-8933-4BA8-9FD6-22EF126BBF6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E6014956-D109-4EB6-9AA0-202972C66200}" type="parTrans" cxnId="{D2B90FBE-D3C7-4BBD-81F3-298852096A83}">
      <dgm:prSet/>
      <dgm:spPr/>
      <dgm:t>
        <a:bodyPr/>
        <a:lstStyle/>
        <a:p>
          <a:endParaRPr lang="en-US"/>
        </a:p>
      </dgm:t>
    </dgm:pt>
    <dgm:pt modelId="{323E2C0F-B2BA-4BA1-9F36-AE464D04846C}" type="sibTrans" cxnId="{D2B90FBE-D3C7-4BBD-81F3-298852096A83}">
      <dgm:prSet/>
      <dgm:spPr/>
      <dgm:t>
        <a:bodyPr/>
        <a:lstStyle/>
        <a:p>
          <a:endParaRPr lang="en-US"/>
        </a:p>
      </dgm:t>
    </dgm:pt>
    <dgm:pt modelId="{64E590D2-6D55-4118-9942-2CA8A9BD1798}" type="pres">
      <dgm:prSet presAssocID="{C90D85B9-EE10-4138-90BA-946299DBA90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8D749F-3874-425C-BECA-B9D8D3ECB605}" type="pres">
      <dgm:prSet presAssocID="{D46D7014-775D-4D81-BF4D-EAA10A2B8A83}" presName="comp" presStyleCnt="0"/>
      <dgm:spPr/>
    </dgm:pt>
    <dgm:pt modelId="{C25A9294-70CF-4F5D-9B00-D1C12E2A47BE}" type="pres">
      <dgm:prSet presAssocID="{D46D7014-775D-4D81-BF4D-EAA10A2B8A83}" presName="box" presStyleLbl="node1" presStyleIdx="0" presStyleCnt="2" custLinFactNeighborY="-10444"/>
      <dgm:spPr/>
      <dgm:t>
        <a:bodyPr/>
        <a:lstStyle/>
        <a:p>
          <a:endParaRPr lang="en-US"/>
        </a:p>
      </dgm:t>
    </dgm:pt>
    <dgm:pt modelId="{4D3A43E3-5E03-4D1B-B9E4-8CC3CC8F5ADD}" type="pres">
      <dgm:prSet presAssocID="{D46D7014-775D-4D81-BF4D-EAA10A2B8A83}" presName="img" presStyleLbl="fgImgPlace1" presStyleIdx="0" presStyleCnt="2" custLinFactNeighborX="3932" custLinFactNeighborY="-10000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A6D74C00-4778-4607-982D-C52130E3908E}" type="pres">
      <dgm:prSet presAssocID="{D46D7014-775D-4D81-BF4D-EAA10A2B8A83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AB02B8-EC17-472B-8525-942CFBBED5BB}" type="pres">
      <dgm:prSet presAssocID="{5F766986-5320-491D-B4DD-4FF9EDFCA043}" presName="spacer" presStyleCnt="0"/>
      <dgm:spPr/>
    </dgm:pt>
    <dgm:pt modelId="{C04DD49C-0AE5-42F5-819D-E1AC0DE71C86}" type="pres">
      <dgm:prSet presAssocID="{9DF62022-D2A0-4A06-BE62-4AEC2DDD2D7A}" presName="comp" presStyleCnt="0"/>
      <dgm:spPr/>
    </dgm:pt>
    <dgm:pt modelId="{723DE6AE-F46F-4965-99D2-6B0D860F8EA7}" type="pres">
      <dgm:prSet presAssocID="{9DF62022-D2A0-4A06-BE62-4AEC2DDD2D7A}" presName="box" presStyleLbl="node1" presStyleIdx="1" presStyleCnt="2" custLinFactNeighborY="-20889"/>
      <dgm:spPr/>
      <dgm:t>
        <a:bodyPr/>
        <a:lstStyle/>
        <a:p>
          <a:endParaRPr lang="en-US"/>
        </a:p>
      </dgm:t>
    </dgm:pt>
    <dgm:pt modelId="{E688012F-B668-4029-9CE5-30FDC8E8F8DB}" type="pres">
      <dgm:prSet presAssocID="{9DF62022-D2A0-4A06-BE62-4AEC2DDD2D7A}" presName="img" presStyleLbl="fgImgPlace1" presStyleIdx="1" presStyleCnt="2" custScaleX="90175" custScaleY="107039" custLinFactNeighborX="-980" custLinFactNeighborY="-2620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EAD78932-192D-4A2F-B406-F2B2B4205338}" type="pres">
      <dgm:prSet presAssocID="{9DF62022-D2A0-4A06-BE62-4AEC2DDD2D7A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A6C373-BCAA-40F4-B39F-5553056EDAB4}" type="presOf" srcId="{EA61C96D-F5EF-4279-94C2-BB97BF521B27}" destId="{C25A9294-70CF-4F5D-9B00-D1C12E2A47BE}" srcOrd="0" destOrd="1" presId="urn:microsoft.com/office/officeart/2005/8/layout/vList4#7"/>
    <dgm:cxn modelId="{8DE96012-32FF-496F-A3F0-D86F7B4318DE}" srcId="{C90D85B9-EE10-4138-90BA-946299DBA90F}" destId="{9DF62022-D2A0-4A06-BE62-4AEC2DDD2D7A}" srcOrd="1" destOrd="0" parTransId="{1A1C9CD6-9850-4FC4-886C-8E5009C58588}" sibTransId="{E6A20DEA-22D9-4814-99B3-02E5F2DA5AB6}"/>
    <dgm:cxn modelId="{BF771CC3-0396-422F-87CF-40A676C75D3E}" type="presOf" srcId="{EA61C96D-F5EF-4279-94C2-BB97BF521B27}" destId="{A6D74C00-4778-4607-982D-C52130E3908E}" srcOrd="1" destOrd="1" presId="urn:microsoft.com/office/officeart/2005/8/layout/vList4#7"/>
    <dgm:cxn modelId="{1E911243-209A-4B64-B917-FCCEDE41C494}" type="presOf" srcId="{C90D85B9-EE10-4138-90BA-946299DBA90F}" destId="{64E590D2-6D55-4118-9942-2CA8A9BD1798}" srcOrd="0" destOrd="0" presId="urn:microsoft.com/office/officeart/2005/8/layout/vList4#7"/>
    <dgm:cxn modelId="{D2B90FBE-D3C7-4BBD-81F3-298852096A83}" srcId="{9DF62022-D2A0-4A06-BE62-4AEC2DDD2D7A}" destId="{888FFBD8-8933-4BA8-9FD6-22EF126BBF60}" srcOrd="1" destOrd="0" parTransId="{E6014956-D109-4EB6-9AA0-202972C66200}" sibTransId="{323E2C0F-B2BA-4BA1-9F36-AE464D04846C}"/>
    <dgm:cxn modelId="{CB30FE85-C4CD-472C-9D45-B2600E13A380}" srcId="{C90D85B9-EE10-4138-90BA-946299DBA90F}" destId="{D46D7014-775D-4D81-BF4D-EAA10A2B8A83}" srcOrd="0" destOrd="0" parTransId="{09B695A2-CC22-4C1B-855F-B2E2DF49E430}" sibTransId="{5F766986-5320-491D-B4DD-4FF9EDFCA043}"/>
    <dgm:cxn modelId="{11A45277-826D-4454-B7D6-43215A9EDB09}" type="presOf" srcId="{D46D7014-775D-4D81-BF4D-EAA10A2B8A83}" destId="{A6D74C00-4778-4607-982D-C52130E3908E}" srcOrd="1" destOrd="0" presId="urn:microsoft.com/office/officeart/2005/8/layout/vList4#7"/>
    <dgm:cxn modelId="{7DF18D18-12EA-4F71-A8C2-B5E6540114C0}" type="presOf" srcId="{1EDD840F-327C-4B70-958F-9CAE9DE1FD42}" destId="{723DE6AE-F46F-4965-99D2-6B0D860F8EA7}" srcOrd="0" destOrd="1" presId="urn:microsoft.com/office/officeart/2005/8/layout/vList4#7"/>
    <dgm:cxn modelId="{0F7DACA4-EE99-4731-88E8-447CCDC8F8E6}" srcId="{D46D7014-775D-4D81-BF4D-EAA10A2B8A83}" destId="{EA61C96D-F5EF-4279-94C2-BB97BF521B27}" srcOrd="0" destOrd="0" parTransId="{D6F04736-90F2-463C-8121-90997DDB8B2E}" sibTransId="{78808E9B-9BAB-4991-93F5-A2D6383F1B9B}"/>
    <dgm:cxn modelId="{069A0F05-CD3D-407A-AD91-F8C90B8EEA53}" type="presOf" srcId="{9DF62022-D2A0-4A06-BE62-4AEC2DDD2D7A}" destId="{723DE6AE-F46F-4965-99D2-6B0D860F8EA7}" srcOrd="0" destOrd="0" presId="urn:microsoft.com/office/officeart/2005/8/layout/vList4#7"/>
    <dgm:cxn modelId="{DAC6B7A8-CB89-4B69-B77F-5450713D3237}" srcId="{D46D7014-775D-4D81-BF4D-EAA10A2B8A83}" destId="{3FCC451B-DECB-4E4E-B2AB-C522031E8835}" srcOrd="1" destOrd="0" parTransId="{6C835860-9230-440A-AA3D-AB0274EBC394}" sibTransId="{84EB877C-6B00-4CF9-8512-BED1D3ED1B32}"/>
    <dgm:cxn modelId="{8F9898A9-82A7-46C5-A2D8-B24D20E87995}" type="presOf" srcId="{D46D7014-775D-4D81-BF4D-EAA10A2B8A83}" destId="{C25A9294-70CF-4F5D-9B00-D1C12E2A47BE}" srcOrd="0" destOrd="0" presId="urn:microsoft.com/office/officeart/2005/8/layout/vList4#7"/>
    <dgm:cxn modelId="{0B6250CA-C7BC-4AFC-9BF9-197C6E75914D}" type="presOf" srcId="{9DF62022-D2A0-4A06-BE62-4AEC2DDD2D7A}" destId="{EAD78932-192D-4A2F-B406-F2B2B4205338}" srcOrd="1" destOrd="0" presId="urn:microsoft.com/office/officeart/2005/8/layout/vList4#7"/>
    <dgm:cxn modelId="{9CFF4B43-95BB-4EFD-9151-F0C93D570C69}" type="presOf" srcId="{888FFBD8-8933-4BA8-9FD6-22EF126BBF60}" destId="{723DE6AE-F46F-4965-99D2-6B0D860F8EA7}" srcOrd="0" destOrd="2" presId="urn:microsoft.com/office/officeart/2005/8/layout/vList4#7"/>
    <dgm:cxn modelId="{5E340249-7765-4F74-8955-A01B4938CAD2}" type="presOf" srcId="{3FCC451B-DECB-4E4E-B2AB-C522031E8835}" destId="{A6D74C00-4778-4607-982D-C52130E3908E}" srcOrd="1" destOrd="2" presId="urn:microsoft.com/office/officeart/2005/8/layout/vList4#7"/>
    <dgm:cxn modelId="{B746CA8A-F6D4-4545-85C1-467409B66D15}" type="presOf" srcId="{3FCC451B-DECB-4E4E-B2AB-C522031E8835}" destId="{C25A9294-70CF-4F5D-9B00-D1C12E2A47BE}" srcOrd="0" destOrd="2" presId="urn:microsoft.com/office/officeart/2005/8/layout/vList4#7"/>
    <dgm:cxn modelId="{675A9148-7DCB-49E6-BB18-FE116CE70E6D}" srcId="{9DF62022-D2A0-4A06-BE62-4AEC2DDD2D7A}" destId="{1EDD840F-327C-4B70-958F-9CAE9DE1FD42}" srcOrd="0" destOrd="0" parTransId="{A4619808-D513-41E6-8889-08A824DBB6F4}" sibTransId="{309011AF-9CD9-421A-8E47-4D81396F76F3}"/>
    <dgm:cxn modelId="{3FC04D87-3FB7-48BE-B44D-C61E48BB5F6B}" type="presOf" srcId="{888FFBD8-8933-4BA8-9FD6-22EF126BBF60}" destId="{EAD78932-192D-4A2F-B406-F2B2B4205338}" srcOrd="1" destOrd="2" presId="urn:microsoft.com/office/officeart/2005/8/layout/vList4#7"/>
    <dgm:cxn modelId="{04467DAB-1491-4CFC-9483-22777C966A15}" type="presOf" srcId="{1EDD840F-327C-4B70-958F-9CAE9DE1FD42}" destId="{EAD78932-192D-4A2F-B406-F2B2B4205338}" srcOrd="1" destOrd="1" presId="urn:microsoft.com/office/officeart/2005/8/layout/vList4#7"/>
    <dgm:cxn modelId="{A5A66A3E-D8DB-41E5-ABC4-B10036472E3C}" type="presParOf" srcId="{64E590D2-6D55-4118-9942-2CA8A9BD1798}" destId="{618D749F-3874-425C-BECA-B9D8D3ECB605}" srcOrd="0" destOrd="0" presId="urn:microsoft.com/office/officeart/2005/8/layout/vList4#7"/>
    <dgm:cxn modelId="{7411198E-02CA-426A-AD31-069B28AF2965}" type="presParOf" srcId="{618D749F-3874-425C-BECA-B9D8D3ECB605}" destId="{C25A9294-70CF-4F5D-9B00-D1C12E2A47BE}" srcOrd="0" destOrd="0" presId="urn:microsoft.com/office/officeart/2005/8/layout/vList4#7"/>
    <dgm:cxn modelId="{A21D170E-EB48-4CDF-B8F8-92B31A39BB2D}" type="presParOf" srcId="{618D749F-3874-425C-BECA-B9D8D3ECB605}" destId="{4D3A43E3-5E03-4D1B-B9E4-8CC3CC8F5ADD}" srcOrd="1" destOrd="0" presId="urn:microsoft.com/office/officeart/2005/8/layout/vList4#7"/>
    <dgm:cxn modelId="{641F469B-AD8F-4945-AF21-19A05C69611B}" type="presParOf" srcId="{618D749F-3874-425C-BECA-B9D8D3ECB605}" destId="{A6D74C00-4778-4607-982D-C52130E3908E}" srcOrd="2" destOrd="0" presId="urn:microsoft.com/office/officeart/2005/8/layout/vList4#7"/>
    <dgm:cxn modelId="{C33895D5-68AC-4179-8001-0A108F36F298}" type="presParOf" srcId="{64E590D2-6D55-4118-9942-2CA8A9BD1798}" destId="{ECAB02B8-EC17-472B-8525-942CFBBED5BB}" srcOrd="1" destOrd="0" presId="urn:microsoft.com/office/officeart/2005/8/layout/vList4#7"/>
    <dgm:cxn modelId="{2304C5EE-A9D2-4DEF-8281-7B9D7D140C95}" type="presParOf" srcId="{64E590D2-6D55-4118-9942-2CA8A9BD1798}" destId="{C04DD49C-0AE5-42F5-819D-E1AC0DE71C86}" srcOrd="2" destOrd="0" presId="urn:microsoft.com/office/officeart/2005/8/layout/vList4#7"/>
    <dgm:cxn modelId="{B4E69F83-1270-4F67-A0E6-97A47C4EF7F7}" type="presParOf" srcId="{C04DD49C-0AE5-42F5-819D-E1AC0DE71C86}" destId="{723DE6AE-F46F-4965-99D2-6B0D860F8EA7}" srcOrd="0" destOrd="0" presId="urn:microsoft.com/office/officeart/2005/8/layout/vList4#7"/>
    <dgm:cxn modelId="{B3605093-3730-4F88-8E5B-CCDA756EA621}" type="presParOf" srcId="{C04DD49C-0AE5-42F5-819D-E1AC0DE71C86}" destId="{E688012F-B668-4029-9CE5-30FDC8E8F8DB}" srcOrd="1" destOrd="0" presId="urn:microsoft.com/office/officeart/2005/8/layout/vList4#7"/>
    <dgm:cxn modelId="{DC82974F-D12E-4310-BF71-080812CFCA4E}" type="presParOf" srcId="{C04DD49C-0AE5-42F5-819D-E1AC0DE71C86}" destId="{EAD78932-192D-4A2F-B406-F2B2B4205338}" srcOrd="2" destOrd="0" presId="urn:microsoft.com/office/officeart/2005/8/layout/vList4#7"/>
  </dgm:cxnLst>
  <dgm:bg/>
  <dgm:whole/>
  <dgm:extLst>
    <a:ext uri="http://schemas.microsoft.com/office/drawing/2008/diagram">
      <dsp:dataModelExt xmlns=""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90D85B9-EE10-4138-90BA-946299DBA90F}" type="doc">
      <dgm:prSet loTypeId="urn:microsoft.com/office/officeart/2005/8/layout/vList4#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6D7014-775D-4D81-BF4D-EAA10A2B8A83}">
      <dgm:prSet phldrT="[Text]" custT="1"/>
      <dgm:spPr/>
      <dgm:t>
        <a:bodyPr/>
        <a:lstStyle/>
        <a:p>
          <a:r>
            <a:rPr lang="en-US" sz="2000" dirty="0"/>
            <a:t>    Prof. S .T . Patil</a:t>
          </a:r>
        </a:p>
      </dgm:t>
    </dgm:pt>
    <dgm:pt modelId="{09B695A2-CC22-4C1B-855F-B2E2DF49E430}" type="parTrans" cxnId="{CB30FE85-C4CD-472C-9D45-B2600E13A380}">
      <dgm:prSet/>
      <dgm:spPr/>
      <dgm:t>
        <a:bodyPr/>
        <a:lstStyle/>
        <a:p>
          <a:endParaRPr lang="en-US"/>
        </a:p>
      </dgm:t>
    </dgm:pt>
    <dgm:pt modelId="{5F766986-5320-491D-B4DD-4FF9EDFCA043}" type="sibTrans" cxnId="{CB30FE85-C4CD-472C-9D45-B2600E13A380}">
      <dgm:prSet/>
      <dgm:spPr/>
      <dgm:t>
        <a:bodyPr/>
        <a:lstStyle/>
        <a:p>
          <a:endParaRPr lang="en-US"/>
        </a:p>
      </dgm:t>
    </dgm:pt>
    <dgm:pt modelId="{EA61C96D-F5EF-4279-94C2-BB97BF521B27}">
      <dgm:prSet phldrT="[Text]" custT="1"/>
      <dgm:spPr/>
      <dgm:t>
        <a:bodyPr/>
        <a:lstStyle/>
        <a:p>
          <a:r>
            <a:rPr lang="en-US" sz="1600" dirty="0"/>
            <a:t>  Guiding 7 research scholars</a:t>
          </a:r>
        </a:p>
      </dgm:t>
    </dgm:pt>
    <dgm:pt modelId="{D6F04736-90F2-463C-8121-90997DDB8B2E}" type="parTrans" cxnId="{0F7DACA4-EE99-4731-88E8-447CCDC8F8E6}">
      <dgm:prSet/>
      <dgm:spPr/>
      <dgm:t>
        <a:bodyPr/>
        <a:lstStyle/>
        <a:p>
          <a:endParaRPr lang="en-US"/>
        </a:p>
      </dgm:t>
    </dgm:pt>
    <dgm:pt modelId="{78808E9B-9BAB-4991-93F5-A2D6383F1B9B}" type="sibTrans" cxnId="{0F7DACA4-EE99-4731-88E8-447CCDC8F8E6}">
      <dgm:prSet/>
      <dgm:spPr/>
      <dgm:t>
        <a:bodyPr/>
        <a:lstStyle/>
        <a:p>
          <a:endParaRPr lang="en-US"/>
        </a:p>
      </dgm:t>
    </dgm:pt>
    <dgm:pt modelId="{6A643646-4443-4A5D-B91F-1E36B471D7C3}">
      <dgm:prSet phldrT="[Text]" custT="1"/>
      <dgm:spPr/>
      <dgm:t>
        <a:bodyPr/>
        <a:lstStyle/>
        <a:p>
          <a:r>
            <a:rPr lang="en-US" sz="2400" dirty="0"/>
            <a:t>   </a:t>
          </a:r>
          <a:r>
            <a:rPr lang="en-US" sz="2000" dirty="0"/>
            <a:t>Prof. M . S . Patwardhan</a:t>
          </a:r>
          <a:endParaRPr lang="en-US" sz="2400" dirty="0"/>
        </a:p>
      </dgm:t>
    </dgm:pt>
    <dgm:pt modelId="{82836386-A69C-4C3E-9500-48A3C1DF9FE3}" type="parTrans" cxnId="{282C293E-4A56-4DEF-A20D-3F2D9F7F1E80}">
      <dgm:prSet/>
      <dgm:spPr/>
      <dgm:t>
        <a:bodyPr/>
        <a:lstStyle/>
        <a:p>
          <a:endParaRPr lang="en-US"/>
        </a:p>
      </dgm:t>
    </dgm:pt>
    <dgm:pt modelId="{1710F862-F6CB-4E5B-A8B8-C218FE448A38}" type="sibTrans" cxnId="{282C293E-4A56-4DEF-A20D-3F2D9F7F1E80}">
      <dgm:prSet/>
      <dgm:spPr/>
      <dgm:t>
        <a:bodyPr/>
        <a:lstStyle/>
        <a:p>
          <a:endParaRPr lang="en-US"/>
        </a:p>
      </dgm:t>
    </dgm:pt>
    <dgm:pt modelId="{DF73F91F-188F-4C1C-99E0-8CF68F2BB1C6}">
      <dgm:prSet phldrT="[Text]" custT="1"/>
      <dgm:spPr/>
      <dgm:t>
        <a:bodyPr/>
        <a:lstStyle/>
        <a:p>
          <a:r>
            <a:rPr lang="en-US" sz="1600" dirty="0"/>
            <a:t>Guiding 5 research scholars</a:t>
          </a:r>
        </a:p>
      </dgm:t>
    </dgm:pt>
    <dgm:pt modelId="{E0537260-C2CD-4485-AB9C-806E1EAFF2FF}" type="parTrans" cxnId="{1D6435B5-86C6-4E22-A6CE-95498013A640}">
      <dgm:prSet/>
      <dgm:spPr/>
      <dgm:t>
        <a:bodyPr/>
        <a:lstStyle/>
        <a:p>
          <a:endParaRPr lang="en-US"/>
        </a:p>
      </dgm:t>
    </dgm:pt>
    <dgm:pt modelId="{BE11BD50-FBEC-469C-B7A1-C9924B54E550}" type="sibTrans" cxnId="{1D6435B5-86C6-4E22-A6CE-95498013A640}">
      <dgm:prSet/>
      <dgm:spPr/>
      <dgm:t>
        <a:bodyPr/>
        <a:lstStyle/>
        <a:p>
          <a:endParaRPr lang="en-US"/>
        </a:p>
      </dgm:t>
    </dgm:pt>
    <dgm:pt modelId="{58C11F76-BA55-4C42-86A9-6F0B474B38B3}">
      <dgm:prSet phldrT="[Text]" custT="1"/>
      <dgm:spPr/>
      <dgm:t>
        <a:bodyPr/>
        <a:lstStyle/>
        <a:p>
          <a:r>
            <a:rPr lang="en-US" sz="1800" dirty="0"/>
            <a:t>       Prof . M. L. </a:t>
          </a:r>
          <a:r>
            <a:rPr lang="en-US" sz="1800" dirty="0" err="1"/>
            <a:t>Dhore</a:t>
          </a:r>
          <a:r>
            <a:rPr lang="en-US" sz="1800" dirty="0"/>
            <a:t>           </a:t>
          </a:r>
        </a:p>
        <a:p>
          <a:r>
            <a:rPr lang="en-US" sz="1800" dirty="0"/>
            <a:t>       </a:t>
          </a:r>
          <a:r>
            <a:rPr lang="en-US" sz="1600" dirty="0"/>
            <a:t>Guiding 1 research </a:t>
          </a:r>
          <a:r>
            <a:rPr lang="en-US" sz="1600" dirty="0" smtClean="0"/>
            <a:t>scholar</a:t>
          </a:r>
          <a:endParaRPr lang="en-US" sz="1800" dirty="0"/>
        </a:p>
      </dgm:t>
    </dgm:pt>
    <dgm:pt modelId="{1D8B54D6-5DD7-40FD-AAB2-C64E86A5BD08}" type="parTrans" cxnId="{51AC7B42-7ECC-49F0-B710-201D4A531D17}">
      <dgm:prSet/>
      <dgm:spPr/>
      <dgm:t>
        <a:bodyPr/>
        <a:lstStyle/>
        <a:p>
          <a:endParaRPr lang="en-US"/>
        </a:p>
      </dgm:t>
    </dgm:pt>
    <dgm:pt modelId="{1C83E36E-060A-43F8-9F90-20C666A4A279}" type="sibTrans" cxnId="{51AC7B42-7ECC-49F0-B710-201D4A531D17}">
      <dgm:prSet/>
      <dgm:spPr/>
      <dgm:t>
        <a:bodyPr/>
        <a:lstStyle/>
        <a:p>
          <a:endParaRPr lang="en-US"/>
        </a:p>
      </dgm:t>
    </dgm:pt>
    <dgm:pt modelId="{64E590D2-6D55-4118-9942-2CA8A9BD1798}" type="pres">
      <dgm:prSet presAssocID="{C90D85B9-EE10-4138-90BA-946299DBA90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B9E14A-166F-4A48-A51F-433767D7F47B}" type="pres">
      <dgm:prSet presAssocID="{6A643646-4443-4A5D-B91F-1E36B471D7C3}" presName="comp" presStyleCnt="0"/>
      <dgm:spPr/>
    </dgm:pt>
    <dgm:pt modelId="{B250A417-1237-4B56-BA6D-0C50BA3A3617}" type="pres">
      <dgm:prSet presAssocID="{6A643646-4443-4A5D-B91F-1E36B471D7C3}" presName="box" presStyleLbl="node1" presStyleIdx="0" presStyleCnt="3" custScaleY="101558" custLinFactNeighborX="227" custLinFactNeighborY="1112"/>
      <dgm:spPr/>
      <dgm:t>
        <a:bodyPr/>
        <a:lstStyle/>
        <a:p>
          <a:endParaRPr lang="en-US"/>
        </a:p>
      </dgm:t>
    </dgm:pt>
    <dgm:pt modelId="{5E1119CE-91BA-4242-AD2E-980BD19B4F80}" type="pres">
      <dgm:prSet presAssocID="{6A643646-4443-4A5D-B91F-1E36B471D7C3}" presName="img" presStyleLbl="fgImgPlace1" presStyleIdx="0" presStyleCnt="3" custScaleX="134112" custScaleY="12159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8F20E3E-AB30-44D7-8106-8FC661CD55A5}" type="pres">
      <dgm:prSet presAssocID="{6A643646-4443-4A5D-B91F-1E36B471D7C3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989E0B-16C2-4D1E-99BD-61E395A9EFBD}" type="pres">
      <dgm:prSet presAssocID="{1710F862-F6CB-4E5B-A8B8-C218FE448A38}" presName="spacer" presStyleCnt="0"/>
      <dgm:spPr/>
    </dgm:pt>
    <dgm:pt modelId="{618D749F-3874-425C-BECA-B9D8D3ECB605}" type="pres">
      <dgm:prSet presAssocID="{D46D7014-775D-4D81-BF4D-EAA10A2B8A83}" presName="comp" presStyleCnt="0"/>
      <dgm:spPr/>
    </dgm:pt>
    <dgm:pt modelId="{C25A9294-70CF-4F5D-9B00-D1C12E2A47BE}" type="pres">
      <dgm:prSet presAssocID="{D46D7014-775D-4D81-BF4D-EAA10A2B8A83}" presName="box" presStyleLbl="node1" presStyleIdx="1" presStyleCnt="3" custLinFactNeighborX="1286" custLinFactNeighborY="-9421"/>
      <dgm:spPr/>
      <dgm:t>
        <a:bodyPr/>
        <a:lstStyle/>
        <a:p>
          <a:endParaRPr lang="en-US"/>
        </a:p>
      </dgm:t>
    </dgm:pt>
    <dgm:pt modelId="{4D3A43E3-5E03-4D1B-B9E4-8CC3CC8F5ADD}" type="pres">
      <dgm:prSet presAssocID="{D46D7014-775D-4D81-BF4D-EAA10A2B8A83}" presName="img" presStyleLbl="fgImgPlace1" presStyleIdx="1" presStyleCnt="3" custScaleX="134466" custScaleY="116428" custLinFactNeighborX="11426" custLinFactNeighborY="-694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A6D74C00-4778-4607-982D-C52130E3908E}" type="pres">
      <dgm:prSet presAssocID="{D46D7014-775D-4D81-BF4D-EAA10A2B8A83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03100A-C135-4850-B5D7-B7456CDBA348}" type="pres">
      <dgm:prSet presAssocID="{5F766986-5320-491D-B4DD-4FF9EDFCA043}" presName="spacer" presStyleCnt="0"/>
      <dgm:spPr/>
    </dgm:pt>
    <dgm:pt modelId="{52738A53-AD63-451F-BA01-E60EBCC05D37}" type="pres">
      <dgm:prSet presAssocID="{58C11F76-BA55-4C42-86A9-6F0B474B38B3}" presName="comp" presStyleCnt="0"/>
      <dgm:spPr/>
    </dgm:pt>
    <dgm:pt modelId="{3D8B5F74-0B43-4427-8259-5FDE65B929A1}" type="pres">
      <dgm:prSet presAssocID="{58C11F76-BA55-4C42-86A9-6F0B474B38B3}" presName="box" presStyleLbl="node1" presStyleIdx="2" presStyleCnt="3" custScaleY="108087" custLinFactNeighborY="-15439"/>
      <dgm:spPr/>
      <dgm:t>
        <a:bodyPr/>
        <a:lstStyle/>
        <a:p>
          <a:endParaRPr lang="en-US"/>
        </a:p>
      </dgm:t>
    </dgm:pt>
    <dgm:pt modelId="{9458E09A-00B6-43DE-98E3-90DED0830B42}" type="pres">
      <dgm:prSet presAssocID="{58C11F76-BA55-4C42-86A9-6F0B474B38B3}" presName="img" presStyleLbl="fgImgPlace1" presStyleIdx="2" presStyleCnt="3" custScaleX="144841" custScaleY="111870" custLinFactNeighborX="15226" custLinFactNeighborY="-20612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92D5CA2D-3C3D-47EA-B34A-0102E44A624F}" type="pres">
      <dgm:prSet presAssocID="{58C11F76-BA55-4C42-86A9-6F0B474B38B3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A888E4-DFB2-495E-9836-2BFA9C0F6337}" type="presOf" srcId="{EA61C96D-F5EF-4279-94C2-BB97BF521B27}" destId="{C25A9294-70CF-4F5D-9B00-D1C12E2A47BE}" srcOrd="0" destOrd="1" presId="urn:microsoft.com/office/officeart/2005/8/layout/vList4#9"/>
    <dgm:cxn modelId="{21B62418-7C71-4BF9-8119-C91C0D6C7BB3}" type="presOf" srcId="{D46D7014-775D-4D81-BF4D-EAA10A2B8A83}" destId="{C25A9294-70CF-4F5D-9B00-D1C12E2A47BE}" srcOrd="0" destOrd="0" presId="urn:microsoft.com/office/officeart/2005/8/layout/vList4#9"/>
    <dgm:cxn modelId="{76E8D10C-DAE0-4AA3-BBAB-999FD9E608A4}" type="presOf" srcId="{C90D85B9-EE10-4138-90BA-946299DBA90F}" destId="{64E590D2-6D55-4118-9942-2CA8A9BD1798}" srcOrd="0" destOrd="0" presId="urn:microsoft.com/office/officeart/2005/8/layout/vList4#9"/>
    <dgm:cxn modelId="{72FBDC26-E6D5-4D38-8587-42330889697F}" type="presOf" srcId="{DF73F91F-188F-4C1C-99E0-8CF68F2BB1C6}" destId="{28F20E3E-AB30-44D7-8106-8FC661CD55A5}" srcOrd="1" destOrd="1" presId="urn:microsoft.com/office/officeart/2005/8/layout/vList4#9"/>
    <dgm:cxn modelId="{15235F6C-7B24-4418-A055-4B7C8ECB46EF}" type="presOf" srcId="{D46D7014-775D-4D81-BF4D-EAA10A2B8A83}" destId="{A6D74C00-4778-4607-982D-C52130E3908E}" srcOrd="1" destOrd="0" presId="urn:microsoft.com/office/officeart/2005/8/layout/vList4#9"/>
    <dgm:cxn modelId="{282C293E-4A56-4DEF-A20D-3F2D9F7F1E80}" srcId="{C90D85B9-EE10-4138-90BA-946299DBA90F}" destId="{6A643646-4443-4A5D-B91F-1E36B471D7C3}" srcOrd="0" destOrd="0" parTransId="{82836386-A69C-4C3E-9500-48A3C1DF9FE3}" sibTransId="{1710F862-F6CB-4E5B-A8B8-C218FE448A38}"/>
    <dgm:cxn modelId="{CB30FE85-C4CD-472C-9D45-B2600E13A380}" srcId="{C90D85B9-EE10-4138-90BA-946299DBA90F}" destId="{D46D7014-775D-4D81-BF4D-EAA10A2B8A83}" srcOrd="1" destOrd="0" parTransId="{09B695A2-CC22-4C1B-855F-B2E2DF49E430}" sibTransId="{5F766986-5320-491D-B4DD-4FF9EDFCA043}"/>
    <dgm:cxn modelId="{36E11DE4-056F-473A-9D47-CFB28968411F}" type="presOf" srcId="{6A643646-4443-4A5D-B91F-1E36B471D7C3}" destId="{B250A417-1237-4B56-BA6D-0C50BA3A3617}" srcOrd="0" destOrd="0" presId="urn:microsoft.com/office/officeart/2005/8/layout/vList4#9"/>
    <dgm:cxn modelId="{1D6435B5-86C6-4E22-A6CE-95498013A640}" srcId="{6A643646-4443-4A5D-B91F-1E36B471D7C3}" destId="{DF73F91F-188F-4C1C-99E0-8CF68F2BB1C6}" srcOrd="0" destOrd="0" parTransId="{E0537260-C2CD-4485-AB9C-806E1EAFF2FF}" sibTransId="{BE11BD50-FBEC-469C-B7A1-C9924B54E550}"/>
    <dgm:cxn modelId="{AD5DBC3A-84F3-4A46-A068-7BE53BDF5C76}" type="presOf" srcId="{58C11F76-BA55-4C42-86A9-6F0B474B38B3}" destId="{3D8B5F74-0B43-4427-8259-5FDE65B929A1}" srcOrd="0" destOrd="0" presId="urn:microsoft.com/office/officeart/2005/8/layout/vList4#9"/>
    <dgm:cxn modelId="{11CD84C5-1842-46C5-AB5C-20445BC260E2}" type="presOf" srcId="{6A643646-4443-4A5D-B91F-1E36B471D7C3}" destId="{28F20E3E-AB30-44D7-8106-8FC661CD55A5}" srcOrd="1" destOrd="0" presId="urn:microsoft.com/office/officeart/2005/8/layout/vList4#9"/>
    <dgm:cxn modelId="{563F7A97-545D-43D2-AC6E-4938944506AF}" type="presOf" srcId="{58C11F76-BA55-4C42-86A9-6F0B474B38B3}" destId="{92D5CA2D-3C3D-47EA-B34A-0102E44A624F}" srcOrd="1" destOrd="0" presId="urn:microsoft.com/office/officeart/2005/8/layout/vList4#9"/>
    <dgm:cxn modelId="{0F7DACA4-EE99-4731-88E8-447CCDC8F8E6}" srcId="{D46D7014-775D-4D81-BF4D-EAA10A2B8A83}" destId="{EA61C96D-F5EF-4279-94C2-BB97BF521B27}" srcOrd="0" destOrd="0" parTransId="{D6F04736-90F2-463C-8121-90997DDB8B2E}" sibTransId="{78808E9B-9BAB-4991-93F5-A2D6383F1B9B}"/>
    <dgm:cxn modelId="{51AC7B42-7ECC-49F0-B710-201D4A531D17}" srcId="{C90D85B9-EE10-4138-90BA-946299DBA90F}" destId="{58C11F76-BA55-4C42-86A9-6F0B474B38B3}" srcOrd="2" destOrd="0" parTransId="{1D8B54D6-5DD7-40FD-AAB2-C64E86A5BD08}" sibTransId="{1C83E36E-060A-43F8-9F90-20C666A4A279}"/>
    <dgm:cxn modelId="{CAC9FB8D-A957-4160-978E-E2AA318A01B3}" type="presOf" srcId="{EA61C96D-F5EF-4279-94C2-BB97BF521B27}" destId="{A6D74C00-4778-4607-982D-C52130E3908E}" srcOrd="1" destOrd="1" presId="urn:microsoft.com/office/officeart/2005/8/layout/vList4#9"/>
    <dgm:cxn modelId="{0BC81C54-10FF-4F12-A63C-55007DCDED02}" type="presOf" srcId="{DF73F91F-188F-4C1C-99E0-8CF68F2BB1C6}" destId="{B250A417-1237-4B56-BA6D-0C50BA3A3617}" srcOrd="0" destOrd="1" presId="urn:microsoft.com/office/officeart/2005/8/layout/vList4#9"/>
    <dgm:cxn modelId="{D99877E4-5182-442C-A75E-4CEA74FB755E}" type="presParOf" srcId="{64E590D2-6D55-4118-9942-2CA8A9BD1798}" destId="{3CB9E14A-166F-4A48-A51F-433767D7F47B}" srcOrd="0" destOrd="0" presId="urn:microsoft.com/office/officeart/2005/8/layout/vList4#9"/>
    <dgm:cxn modelId="{36D09510-E3AB-4B47-B334-70BBFE645B72}" type="presParOf" srcId="{3CB9E14A-166F-4A48-A51F-433767D7F47B}" destId="{B250A417-1237-4B56-BA6D-0C50BA3A3617}" srcOrd="0" destOrd="0" presId="urn:microsoft.com/office/officeart/2005/8/layout/vList4#9"/>
    <dgm:cxn modelId="{BC48003B-12F3-4BD0-9A57-9EC12C8B70E6}" type="presParOf" srcId="{3CB9E14A-166F-4A48-A51F-433767D7F47B}" destId="{5E1119CE-91BA-4242-AD2E-980BD19B4F80}" srcOrd="1" destOrd="0" presId="urn:microsoft.com/office/officeart/2005/8/layout/vList4#9"/>
    <dgm:cxn modelId="{4E158282-384E-40C7-A954-A6F73A82D0DF}" type="presParOf" srcId="{3CB9E14A-166F-4A48-A51F-433767D7F47B}" destId="{28F20E3E-AB30-44D7-8106-8FC661CD55A5}" srcOrd="2" destOrd="0" presId="urn:microsoft.com/office/officeart/2005/8/layout/vList4#9"/>
    <dgm:cxn modelId="{7877330B-AFDE-4E72-809F-949D2442910A}" type="presParOf" srcId="{64E590D2-6D55-4118-9942-2CA8A9BD1798}" destId="{8B989E0B-16C2-4D1E-99BD-61E395A9EFBD}" srcOrd="1" destOrd="0" presId="urn:microsoft.com/office/officeart/2005/8/layout/vList4#9"/>
    <dgm:cxn modelId="{B8CDD8B9-024C-4F52-88CB-320B5278FE22}" type="presParOf" srcId="{64E590D2-6D55-4118-9942-2CA8A9BD1798}" destId="{618D749F-3874-425C-BECA-B9D8D3ECB605}" srcOrd="2" destOrd="0" presId="urn:microsoft.com/office/officeart/2005/8/layout/vList4#9"/>
    <dgm:cxn modelId="{B706B65A-82F7-4492-AA93-36C13313A591}" type="presParOf" srcId="{618D749F-3874-425C-BECA-B9D8D3ECB605}" destId="{C25A9294-70CF-4F5D-9B00-D1C12E2A47BE}" srcOrd="0" destOrd="0" presId="urn:microsoft.com/office/officeart/2005/8/layout/vList4#9"/>
    <dgm:cxn modelId="{F65BB07C-CFBD-4F62-9E5D-6A3D8512A127}" type="presParOf" srcId="{618D749F-3874-425C-BECA-B9D8D3ECB605}" destId="{4D3A43E3-5E03-4D1B-B9E4-8CC3CC8F5ADD}" srcOrd="1" destOrd="0" presId="urn:microsoft.com/office/officeart/2005/8/layout/vList4#9"/>
    <dgm:cxn modelId="{CCBA0CC2-58D4-4442-9F7B-9899FA9A733D}" type="presParOf" srcId="{618D749F-3874-425C-BECA-B9D8D3ECB605}" destId="{A6D74C00-4778-4607-982D-C52130E3908E}" srcOrd="2" destOrd="0" presId="urn:microsoft.com/office/officeart/2005/8/layout/vList4#9"/>
    <dgm:cxn modelId="{EA3EDDBD-7FEB-4F7D-9968-3F097C392FD5}" type="presParOf" srcId="{64E590D2-6D55-4118-9942-2CA8A9BD1798}" destId="{8103100A-C135-4850-B5D7-B7456CDBA348}" srcOrd="3" destOrd="0" presId="urn:microsoft.com/office/officeart/2005/8/layout/vList4#9"/>
    <dgm:cxn modelId="{64ADBF32-90B1-49E4-BEF7-F2C886FE8BDC}" type="presParOf" srcId="{64E590D2-6D55-4118-9942-2CA8A9BD1798}" destId="{52738A53-AD63-451F-BA01-E60EBCC05D37}" srcOrd="4" destOrd="0" presId="urn:microsoft.com/office/officeart/2005/8/layout/vList4#9"/>
    <dgm:cxn modelId="{4ED7921B-1CAA-42D0-8BAA-32968157A6E6}" type="presParOf" srcId="{52738A53-AD63-451F-BA01-E60EBCC05D37}" destId="{3D8B5F74-0B43-4427-8259-5FDE65B929A1}" srcOrd="0" destOrd="0" presId="urn:microsoft.com/office/officeart/2005/8/layout/vList4#9"/>
    <dgm:cxn modelId="{ABF66B92-97BD-49C1-ADC2-2D096BABE026}" type="presParOf" srcId="{52738A53-AD63-451F-BA01-E60EBCC05D37}" destId="{9458E09A-00B6-43DE-98E3-90DED0830B42}" srcOrd="1" destOrd="0" presId="urn:microsoft.com/office/officeart/2005/8/layout/vList4#9"/>
    <dgm:cxn modelId="{E21D6557-C580-4A86-805B-3842A89D90C8}" type="presParOf" srcId="{52738A53-AD63-451F-BA01-E60EBCC05D37}" destId="{92D5CA2D-3C3D-47EA-B34A-0102E44A624F}" srcOrd="2" destOrd="0" presId="urn:microsoft.com/office/officeart/2005/8/layout/vList4#9"/>
  </dgm:cxnLst>
  <dgm:bg/>
  <dgm:whole/>
  <dgm:extLst>
    <a:ext uri="http://schemas.microsoft.com/office/drawing/2008/diagram">
      <dsp:dataModelExt xmlns="" xmlns:dsp="http://schemas.microsoft.com/office/drawing/2008/diagram" relId="rId13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90D85B9-EE10-4138-90BA-946299DBA90F}" type="doc">
      <dgm:prSet loTypeId="urn:microsoft.com/office/officeart/2005/8/layout/pList1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4C93FC-E757-448C-98EF-234D940E1332}">
      <dgm:prSet phldrT="[Text]" custT="1"/>
      <dgm:spPr/>
      <dgm:t>
        <a:bodyPr/>
        <a:lstStyle/>
        <a:p>
          <a:endParaRPr lang="en-US" sz="1200" dirty="0"/>
        </a:p>
      </dgm:t>
    </dgm:pt>
    <dgm:pt modelId="{CEA9D4E8-13B2-44B5-85BF-E4BB5B3C8D4D}" type="sibTrans" cxnId="{9964F5BC-AEE2-4F68-9393-157E405F3166}">
      <dgm:prSet/>
      <dgm:spPr/>
      <dgm:t>
        <a:bodyPr/>
        <a:lstStyle/>
        <a:p>
          <a:endParaRPr lang="en-US"/>
        </a:p>
      </dgm:t>
    </dgm:pt>
    <dgm:pt modelId="{F04A941C-791D-4FC4-80F3-E56D6DCC7F33}" type="parTrans" cxnId="{9964F5BC-AEE2-4F68-9393-157E405F3166}">
      <dgm:prSet/>
      <dgm:spPr/>
      <dgm:t>
        <a:bodyPr/>
        <a:lstStyle/>
        <a:p>
          <a:endParaRPr lang="en-US"/>
        </a:p>
      </dgm:t>
    </dgm:pt>
    <dgm:pt modelId="{3BAE5EE7-F76C-4DC4-82BF-DFA5599D736E}">
      <dgm:prSet phldrT="[Text]" custT="1"/>
      <dgm:spPr/>
      <dgm:t>
        <a:bodyPr/>
        <a:lstStyle/>
        <a:p>
          <a:endParaRPr lang="en-US" sz="1200" dirty="0"/>
        </a:p>
      </dgm:t>
    </dgm:pt>
    <dgm:pt modelId="{E6CCE5B4-74DB-4F24-BC94-354C709B91D9}" type="sibTrans" cxnId="{DFF45AA5-C2AB-411D-95BE-75C9C9B99641}">
      <dgm:prSet/>
      <dgm:spPr/>
      <dgm:t>
        <a:bodyPr/>
        <a:lstStyle/>
        <a:p>
          <a:endParaRPr lang="en-US"/>
        </a:p>
      </dgm:t>
    </dgm:pt>
    <dgm:pt modelId="{841BF654-750D-48C4-ABFD-8C5CF2E7E599}" type="parTrans" cxnId="{DFF45AA5-C2AB-411D-95BE-75C9C9B99641}">
      <dgm:prSet/>
      <dgm:spPr/>
      <dgm:t>
        <a:bodyPr/>
        <a:lstStyle/>
        <a:p>
          <a:endParaRPr lang="en-US"/>
        </a:p>
      </dgm:t>
    </dgm:pt>
    <dgm:pt modelId="{AAD2D13C-A2E1-42DE-8BAA-44C8B68A0987}">
      <dgm:prSet phldrT="[Text]" custT="1"/>
      <dgm:spPr/>
      <dgm:t>
        <a:bodyPr/>
        <a:lstStyle/>
        <a:p>
          <a:endParaRPr lang="en-US" sz="1200" dirty="0"/>
        </a:p>
      </dgm:t>
    </dgm:pt>
    <dgm:pt modelId="{D0AAD98B-B556-457A-B85A-72140F828FD5}" type="sibTrans" cxnId="{D7AED029-B0C8-4B10-97E2-BC9E3C04ED31}">
      <dgm:prSet/>
      <dgm:spPr/>
      <dgm:t>
        <a:bodyPr/>
        <a:lstStyle/>
        <a:p>
          <a:endParaRPr lang="en-US"/>
        </a:p>
      </dgm:t>
    </dgm:pt>
    <dgm:pt modelId="{2C08EB59-7757-49F7-92D8-D5EF9DC36C29}" type="parTrans" cxnId="{D7AED029-B0C8-4B10-97E2-BC9E3C04ED31}">
      <dgm:prSet/>
      <dgm:spPr/>
      <dgm:t>
        <a:bodyPr/>
        <a:lstStyle/>
        <a:p>
          <a:endParaRPr lang="en-US"/>
        </a:p>
      </dgm:t>
    </dgm:pt>
    <dgm:pt modelId="{46B2EF06-34F8-4853-8752-456321614BDD}">
      <dgm:prSet phldrT="[Text]" custT="1"/>
      <dgm:spPr/>
      <dgm:t>
        <a:bodyPr/>
        <a:lstStyle/>
        <a:p>
          <a:endParaRPr lang="en-US" sz="1200" dirty="0"/>
        </a:p>
      </dgm:t>
    </dgm:pt>
    <dgm:pt modelId="{B6E9C094-56F8-42E1-A3EF-061247A3BE14}" type="sibTrans" cxnId="{9C229B0D-0FCC-4CA5-B495-222ACB9D6F2E}">
      <dgm:prSet/>
      <dgm:spPr/>
      <dgm:t>
        <a:bodyPr/>
        <a:lstStyle/>
        <a:p>
          <a:endParaRPr lang="en-US"/>
        </a:p>
      </dgm:t>
    </dgm:pt>
    <dgm:pt modelId="{31B18C1C-5957-46A2-A6B2-6B9A3CC8ECC7}" type="parTrans" cxnId="{9C229B0D-0FCC-4CA5-B495-222ACB9D6F2E}">
      <dgm:prSet/>
      <dgm:spPr/>
      <dgm:t>
        <a:bodyPr/>
        <a:lstStyle/>
        <a:p>
          <a:endParaRPr lang="en-US"/>
        </a:p>
      </dgm:t>
    </dgm:pt>
    <dgm:pt modelId="{17B5E2EF-D505-4F34-AC08-EB2B0559E040}" type="pres">
      <dgm:prSet presAssocID="{C90D85B9-EE10-4138-90BA-946299DBA90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455963-C14C-450D-B71F-FF0AB43350BA}" type="pres">
      <dgm:prSet presAssocID="{AAD2D13C-A2E1-42DE-8BAA-44C8B68A0987}" presName="compNode" presStyleCnt="0"/>
      <dgm:spPr/>
    </dgm:pt>
    <dgm:pt modelId="{89EC0931-5052-4BCF-B357-14FC71582F44}" type="pres">
      <dgm:prSet presAssocID="{AAD2D13C-A2E1-42DE-8BAA-44C8B68A0987}" presName="pictRect" presStyleLbl="node1" presStyleIdx="0" presStyleCnt="4" custScaleX="176584" custScaleY="336599" custLinFactNeighborX="-85074" custLinFactNeighborY="4590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BFE0D42-4451-46E6-89F6-59D836F1B4EC}" type="pres">
      <dgm:prSet presAssocID="{AAD2D13C-A2E1-42DE-8BAA-44C8B68A0987}" presName="textRect" presStyleLbl="revTx" presStyleIdx="0" presStyleCnt="4" custScaleX="288059" custScaleY="229425" custLinFactY="100000" custLinFactNeighborX="10315" custLinFactNeighborY="1475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B9513C-7D6A-4BFE-A608-28EFAE5CF728}" type="pres">
      <dgm:prSet presAssocID="{D0AAD98B-B556-457A-B85A-72140F828FD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08583FF-BEFF-4041-841D-087EABCFDAFC}" type="pres">
      <dgm:prSet presAssocID="{3BAE5EE7-F76C-4DC4-82BF-DFA5599D736E}" presName="compNode" presStyleCnt="0"/>
      <dgm:spPr/>
    </dgm:pt>
    <dgm:pt modelId="{64AE61EE-99F6-4AC7-8850-3966CED9E89B}" type="pres">
      <dgm:prSet presAssocID="{3BAE5EE7-F76C-4DC4-82BF-DFA5599D736E}" presName="pictRect" presStyleLbl="node1" presStyleIdx="1" presStyleCnt="4" custScaleX="199144" custScaleY="341902" custLinFactX="100000" custLinFactNeighborX="134722" custLinFactNeighborY="16238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E38B62B5-8BEE-493D-960F-7E93908D07C3}" type="pres">
      <dgm:prSet presAssocID="{3BAE5EE7-F76C-4DC4-82BF-DFA5599D736E}" presName="textRect" presStyleLbl="revTx" presStyleIdx="1" presStyleCnt="4" custLinFactY="100000" custLinFactNeighborX="-14581" custLinFactNeighborY="1523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5E02C1-AF19-4F9C-9B62-36B01DE2801D}" type="pres">
      <dgm:prSet presAssocID="{E6CCE5B4-74DB-4F24-BC94-354C709B91D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4B499D6-9042-4E16-BDA5-BE781ECFE92E}" type="pres">
      <dgm:prSet presAssocID="{184C93FC-E757-448C-98EF-234D940E1332}" presName="compNode" presStyleCnt="0"/>
      <dgm:spPr/>
    </dgm:pt>
    <dgm:pt modelId="{A8F03861-9B0E-4F81-9F8F-D8517928D4D8}" type="pres">
      <dgm:prSet presAssocID="{184C93FC-E757-448C-98EF-234D940E1332}" presName="pictRect" presStyleLbl="node1" presStyleIdx="2" presStyleCnt="4" custScaleX="178820" custScaleY="339442" custLinFactX="-129220" custLinFactNeighborX="-200000" custLinFactNeighborY="8320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7BE94B58-629C-42B6-9D2C-27AB64B6E51E}" type="pres">
      <dgm:prSet presAssocID="{184C93FC-E757-448C-98EF-234D940E1332}" presName="textRect" presStyleLbl="revTx" presStyleIdx="2" presStyleCnt="4" custLinFactY="100779" custLinFactNeighborX="-2285" custLinFactNeighborY="2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1FAB6D-9C02-4F1E-B9E1-18D116462F5B}" type="pres">
      <dgm:prSet presAssocID="{CEA9D4E8-13B2-44B5-85BF-E4BB5B3C8D4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9CDC0A6-DB29-4DFF-9532-7B99B0F063CF}" type="pres">
      <dgm:prSet presAssocID="{46B2EF06-34F8-4853-8752-456321614BDD}" presName="compNode" presStyleCnt="0"/>
      <dgm:spPr/>
    </dgm:pt>
    <dgm:pt modelId="{0ED01A36-8536-49FE-839A-EBF63F8D7BDE}" type="pres">
      <dgm:prSet presAssocID="{46B2EF06-34F8-4853-8752-456321614BDD}" presName="pictRect" presStyleLbl="node1" presStyleIdx="3" presStyleCnt="4" custScaleX="184307" custScaleY="347218" custLinFactX="-151132" custLinFactNeighborX="-200000" custLinFactNeighborY="1341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E0F11C50-AB9C-4499-808D-74CF124138A0}" type="pres">
      <dgm:prSet presAssocID="{46B2EF06-34F8-4853-8752-456321614BDD}" presName="textRect" presStyleLbl="revTx" presStyleIdx="3" presStyleCnt="4" custLinFactX="-17343" custLinFactY="100000" custLinFactNeighborX="-100000" custLinFactNeighborY="1264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EEC597-6ACB-46DC-A362-0E3C724150C0}" type="presOf" srcId="{46B2EF06-34F8-4853-8752-456321614BDD}" destId="{E0F11C50-AB9C-4499-808D-74CF124138A0}" srcOrd="0" destOrd="0" presId="urn:microsoft.com/office/officeart/2005/8/layout/pList1#1"/>
    <dgm:cxn modelId="{DFF45AA5-C2AB-411D-95BE-75C9C9B99641}" srcId="{C90D85B9-EE10-4138-90BA-946299DBA90F}" destId="{3BAE5EE7-F76C-4DC4-82BF-DFA5599D736E}" srcOrd="1" destOrd="0" parTransId="{841BF654-750D-48C4-ABFD-8C5CF2E7E599}" sibTransId="{E6CCE5B4-74DB-4F24-BC94-354C709B91D9}"/>
    <dgm:cxn modelId="{5C2467C7-FEBD-429D-B72C-BCEBD5FAD985}" type="presOf" srcId="{AAD2D13C-A2E1-42DE-8BAA-44C8B68A0987}" destId="{2BFE0D42-4451-46E6-89F6-59D836F1B4EC}" srcOrd="0" destOrd="0" presId="urn:microsoft.com/office/officeart/2005/8/layout/pList1#1"/>
    <dgm:cxn modelId="{DDF0ADBF-6F35-4544-A2D4-CD27A5EA5E9A}" type="presOf" srcId="{184C93FC-E757-448C-98EF-234D940E1332}" destId="{7BE94B58-629C-42B6-9D2C-27AB64B6E51E}" srcOrd="0" destOrd="0" presId="urn:microsoft.com/office/officeart/2005/8/layout/pList1#1"/>
    <dgm:cxn modelId="{9C229B0D-0FCC-4CA5-B495-222ACB9D6F2E}" srcId="{C90D85B9-EE10-4138-90BA-946299DBA90F}" destId="{46B2EF06-34F8-4853-8752-456321614BDD}" srcOrd="3" destOrd="0" parTransId="{31B18C1C-5957-46A2-A6B2-6B9A3CC8ECC7}" sibTransId="{B6E9C094-56F8-42E1-A3EF-061247A3BE14}"/>
    <dgm:cxn modelId="{D7AED029-B0C8-4B10-97E2-BC9E3C04ED31}" srcId="{C90D85B9-EE10-4138-90BA-946299DBA90F}" destId="{AAD2D13C-A2E1-42DE-8BAA-44C8B68A0987}" srcOrd="0" destOrd="0" parTransId="{2C08EB59-7757-49F7-92D8-D5EF9DC36C29}" sibTransId="{D0AAD98B-B556-457A-B85A-72140F828FD5}"/>
    <dgm:cxn modelId="{74B2B89C-F152-4B2A-B633-1A7FA576797B}" type="presOf" srcId="{E6CCE5B4-74DB-4F24-BC94-354C709B91D9}" destId="{065E02C1-AF19-4F9C-9B62-36B01DE2801D}" srcOrd="0" destOrd="0" presId="urn:microsoft.com/office/officeart/2005/8/layout/pList1#1"/>
    <dgm:cxn modelId="{2326D401-9C7A-4888-B4AF-3913AC445B82}" type="presOf" srcId="{CEA9D4E8-13B2-44B5-85BF-E4BB5B3C8D4D}" destId="{CD1FAB6D-9C02-4F1E-B9E1-18D116462F5B}" srcOrd="0" destOrd="0" presId="urn:microsoft.com/office/officeart/2005/8/layout/pList1#1"/>
    <dgm:cxn modelId="{79362E0D-8BB6-4D5D-AFCF-0A4D7D9CD2B7}" type="presOf" srcId="{C90D85B9-EE10-4138-90BA-946299DBA90F}" destId="{17B5E2EF-D505-4F34-AC08-EB2B0559E040}" srcOrd="0" destOrd="0" presId="urn:microsoft.com/office/officeart/2005/8/layout/pList1#1"/>
    <dgm:cxn modelId="{A47C982C-B7E9-4B02-95C1-2CA8437FF75D}" type="presOf" srcId="{D0AAD98B-B556-457A-B85A-72140F828FD5}" destId="{E4B9513C-7D6A-4BFE-A608-28EFAE5CF728}" srcOrd="0" destOrd="0" presId="urn:microsoft.com/office/officeart/2005/8/layout/pList1#1"/>
    <dgm:cxn modelId="{9964F5BC-AEE2-4F68-9393-157E405F3166}" srcId="{C90D85B9-EE10-4138-90BA-946299DBA90F}" destId="{184C93FC-E757-448C-98EF-234D940E1332}" srcOrd="2" destOrd="0" parTransId="{F04A941C-791D-4FC4-80F3-E56D6DCC7F33}" sibTransId="{CEA9D4E8-13B2-44B5-85BF-E4BB5B3C8D4D}"/>
    <dgm:cxn modelId="{C2B19F32-DFBD-4805-AA20-E575BA53E915}" type="presOf" srcId="{3BAE5EE7-F76C-4DC4-82BF-DFA5599D736E}" destId="{E38B62B5-8BEE-493D-960F-7E93908D07C3}" srcOrd="0" destOrd="0" presId="urn:microsoft.com/office/officeart/2005/8/layout/pList1#1"/>
    <dgm:cxn modelId="{C2F37038-D591-425D-859F-C6A6E01EDBEE}" type="presParOf" srcId="{17B5E2EF-D505-4F34-AC08-EB2B0559E040}" destId="{7F455963-C14C-450D-B71F-FF0AB43350BA}" srcOrd="0" destOrd="0" presId="urn:microsoft.com/office/officeart/2005/8/layout/pList1#1"/>
    <dgm:cxn modelId="{82B73620-157A-4990-B777-4B6BF6B231DF}" type="presParOf" srcId="{7F455963-C14C-450D-B71F-FF0AB43350BA}" destId="{89EC0931-5052-4BCF-B357-14FC71582F44}" srcOrd="0" destOrd="0" presId="urn:microsoft.com/office/officeart/2005/8/layout/pList1#1"/>
    <dgm:cxn modelId="{FA2FBFFB-DFE4-4CDB-BE1D-60FA600C5423}" type="presParOf" srcId="{7F455963-C14C-450D-B71F-FF0AB43350BA}" destId="{2BFE0D42-4451-46E6-89F6-59D836F1B4EC}" srcOrd="1" destOrd="0" presId="urn:microsoft.com/office/officeart/2005/8/layout/pList1#1"/>
    <dgm:cxn modelId="{728530BF-D4B4-4029-96CE-E086223F8CEE}" type="presParOf" srcId="{17B5E2EF-D505-4F34-AC08-EB2B0559E040}" destId="{E4B9513C-7D6A-4BFE-A608-28EFAE5CF728}" srcOrd="1" destOrd="0" presId="urn:microsoft.com/office/officeart/2005/8/layout/pList1#1"/>
    <dgm:cxn modelId="{74907561-AA74-4686-B59B-93D7F35BD820}" type="presParOf" srcId="{17B5E2EF-D505-4F34-AC08-EB2B0559E040}" destId="{F08583FF-BEFF-4041-841D-087EABCFDAFC}" srcOrd="2" destOrd="0" presId="urn:microsoft.com/office/officeart/2005/8/layout/pList1#1"/>
    <dgm:cxn modelId="{60F73561-CC2D-4ECA-94B3-99D76A18178A}" type="presParOf" srcId="{F08583FF-BEFF-4041-841D-087EABCFDAFC}" destId="{64AE61EE-99F6-4AC7-8850-3966CED9E89B}" srcOrd="0" destOrd="0" presId="urn:microsoft.com/office/officeart/2005/8/layout/pList1#1"/>
    <dgm:cxn modelId="{93E97603-6B0D-4827-BEA8-EBF967112798}" type="presParOf" srcId="{F08583FF-BEFF-4041-841D-087EABCFDAFC}" destId="{E38B62B5-8BEE-493D-960F-7E93908D07C3}" srcOrd="1" destOrd="0" presId="urn:microsoft.com/office/officeart/2005/8/layout/pList1#1"/>
    <dgm:cxn modelId="{ADED149B-1473-4A32-A712-89B5B0777F44}" type="presParOf" srcId="{17B5E2EF-D505-4F34-AC08-EB2B0559E040}" destId="{065E02C1-AF19-4F9C-9B62-36B01DE2801D}" srcOrd="3" destOrd="0" presId="urn:microsoft.com/office/officeart/2005/8/layout/pList1#1"/>
    <dgm:cxn modelId="{7975063A-487A-41C5-81B6-83F0935D2C58}" type="presParOf" srcId="{17B5E2EF-D505-4F34-AC08-EB2B0559E040}" destId="{C4B499D6-9042-4E16-BDA5-BE781ECFE92E}" srcOrd="4" destOrd="0" presId="urn:microsoft.com/office/officeart/2005/8/layout/pList1#1"/>
    <dgm:cxn modelId="{EBBACD89-F243-40CD-BFA7-3E6867541E06}" type="presParOf" srcId="{C4B499D6-9042-4E16-BDA5-BE781ECFE92E}" destId="{A8F03861-9B0E-4F81-9F8F-D8517928D4D8}" srcOrd="0" destOrd="0" presId="urn:microsoft.com/office/officeart/2005/8/layout/pList1#1"/>
    <dgm:cxn modelId="{C660DE53-1BE8-41E9-9961-A9D6125C1459}" type="presParOf" srcId="{C4B499D6-9042-4E16-BDA5-BE781ECFE92E}" destId="{7BE94B58-629C-42B6-9D2C-27AB64B6E51E}" srcOrd="1" destOrd="0" presId="urn:microsoft.com/office/officeart/2005/8/layout/pList1#1"/>
    <dgm:cxn modelId="{CB1A1BA0-5326-4625-A603-2EF6F4B6EC1E}" type="presParOf" srcId="{17B5E2EF-D505-4F34-AC08-EB2B0559E040}" destId="{CD1FAB6D-9C02-4F1E-B9E1-18D116462F5B}" srcOrd="5" destOrd="0" presId="urn:microsoft.com/office/officeart/2005/8/layout/pList1#1"/>
    <dgm:cxn modelId="{70BFB201-AC30-4FB3-BEE5-A4B71D7C8E76}" type="presParOf" srcId="{17B5E2EF-D505-4F34-AC08-EB2B0559E040}" destId="{29CDC0A6-DB29-4DFF-9532-7B99B0F063CF}" srcOrd="6" destOrd="0" presId="urn:microsoft.com/office/officeart/2005/8/layout/pList1#1"/>
    <dgm:cxn modelId="{63FAC562-7E66-4076-ABFE-8606F245C3FF}" type="presParOf" srcId="{29CDC0A6-DB29-4DFF-9532-7B99B0F063CF}" destId="{0ED01A36-8536-49FE-839A-EBF63F8D7BDE}" srcOrd="0" destOrd="0" presId="urn:microsoft.com/office/officeart/2005/8/layout/pList1#1"/>
    <dgm:cxn modelId="{AFB0F643-8C69-4471-8F03-A106B1B4EAC3}" type="presParOf" srcId="{29CDC0A6-DB29-4DFF-9532-7B99B0F063CF}" destId="{E0F11C50-AB9C-4499-808D-74CF124138A0}" srcOrd="1" destOrd="0" presId="urn:microsoft.com/office/officeart/2005/8/layout/pList1#1"/>
  </dgm:cxnLst>
  <dgm:bg/>
  <dgm:whole/>
  <dgm:extLst>
    <a:ext uri="http://schemas.microsoft.com/office/drawing/2008/diagram">
      <dsp:dataModelExt xmlns="" xmlns:dsp="http://schemas.microsoft.com/office/drawing/2008/diagram" relId="rId1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29A6F6-2E17-4BE3-8B5C-1CF392A8A7AA}" type="doc">
      <dgm:prSet loTypeId="urn:microsoft.com/office/officeart/2005/8/layout/vList3#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0E4EFE0D-6782-4E6A-B702-30752F6CB218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 smtClean="0"/>
            <a:t>IOT Center of Excellence</a:t>
          </a:r>
          <a:endParaRPr lang="en-IN" sz="2000" dirty="0"/>
        </a:p>
      </dgm:t>
    </dgm:pt>
    <dgm:pt modelId="{3685B20D-0E7A-463E-B0DD-02D9DC3206CC}" type="parTrans" cxnId="{DCE61C65-0DA9-420D-AE8B-08309C733E8D}">
      <dgm:prSet/>
      <dgm:spPr/>
      <dgm:t>
        <a:bodyPr/>
        <a:lstStyle/>
        <a:p>
          <a:endParaRPr lang="en-IN" sz="1600"/>
        </a:p>
      </dgm:t>
    </dgm:pt>
    <dgm:pt modelId="{8842356B-9BBA-4C77-952F-CE56FC98A8F7}" type="sibTrans" cxnId="{DCE61C65-0DA9-420D-AE8B-08309C733E8D}">
      <dgm:prSet/>
      <dgm:spPr/>
      <dgm:t>
        <a:bodyPr/>
        <a:lstStyle/>
        <a:p>
          <a:endParaRPr lang="en-IN" sz="1600"/>
        </a:p>
      </dgm:t>
    </dgm:pt>
    <dgm:pt modelId="{C4C946E0-C06B-47E0-8171-3AB94A84B1B6}" type="pres">
      <dgm:prSet presAssocID="{AC29A6F6-2E17-4BE3-8B5C-1CF392A8A7A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C32B7F-6EA7-417C-B53D-8612F4A3300C}" type="pres">
      <dgm:prSet presAssocID="{0E4EFE0D-6782-4E6A-B702-30752F6CB218}" presName="composite" presStyleCnt="0"/>
      <dgm:spPr/>
      <dgm:t>
        <a:bodyPr/>
        <a:lstStyle/>
        <a:p>
          <a:endParaRPr lang="en-US"/>
        </a:p>
      </dgm:t>
    </dgm:pt>
    <dgm:pt modelId="{CE687111-A65B-45A5-818F-8BDB10BBC063}" type="pres">
      <dgm:prSet presAssocID="{0E4EFE0D-6782-4E6A-B702-30752F6CB218}" presName="imgShp" presStyleLbl="fgImgPlace1" presStyleIdx="0" presStyleCnt="1" custScaleX="121000" custScaleY="121000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500B1A5-6BBD-4E59-9EE2-B100FBEF1E2A}" type="pres">
      <dgm:prSet presAssocID="{0E4EFE0D-6782-4E6A-B702-30752F6CB218}" presName="tx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B59CE8-9B90-4B59-BDFB-5DA9A1510422}" type="presOf" srcId="{AC29A6F6-2E17-4BE3-8B5C-1CF392A8A7AA}" destId="{C4C946E0-C06B-47E0-8171-3AB94A84B1B6}" srcOrd="0" destOrd="0" presId="urn:microsoft.com/office/officeart/2005/8/layout/vList3#2"/>
    <dgm:cxn modelId="{F5F390E4-3737-432A-B15C-BEE3E99651B3}" type="presOf" srcId="{0E4EFE0D-6782-4E6A-B702-30752F6CB218}" destId="{5500B1A5-6BBD-4E59-9EE2-B100FBEF1E2A}" srcOrd="0" destOrd="0" presId="urn:microsoft.com/office/officeart/2005/8/layout/vList3#2"/>
    <dgm:cxn modelId="{DCE61C65-0DA9-420D-AE8B-08309C733E8D}" srcId="{AC29A6F6-2E17-4BE3-8B5C-1CF392A8A7AA}" destId="{0E4EFE0D-6782-4E6A-B702-30752F6CB218}" srcOrd="0" destOrd="0" parTransId="{3685B20D-0E7A-463E-B0DD-02D9DC3206CC}" sibTransId="{8842356B-9BBA-4C77-952F-CE56FC98A8F7}"/>
    <dgm:cxn modelId="{2882D907-14DE-463D-B9A8-0DD5C5048DE6}" type="presParOf" srcId="{C4C946E0-C06B-47E0-8171-3AB94A84B1B6}" destId="{23C32B7F-6EA7-417C-B53D-8612F4A3300C}" srcOrd="0" destOrd="0" presId="urn:microsoft.com/office/officeart/2005/8/layout/vList3#2"/>
    <dgm:cxn modelId="{CE65E2EA-4471-4AA6-BE2B-E7D95E2811D2}" type="presParOf" srcId="{23C32B7F-6EA7-417C-B53D-8612F4A3300C}" destId="{CE687111-A65B-45A5-818F-8BDB10BBC063}" srcOrd="0" destOrd="0" presId="urn:microsoft.com/office/officeart/2005/8/layout/vList3#2"/>
    <dgm:cxn modelId="{EED06CFC-90CF-456B-94A5-9B701229EF26}" type="presParOf" srcId="{23C32B7F-6EA7-417C-B53D-8612F4A3300C}" destId="{5500B1A5-6BBD-4E59-9EE2-B100FBEF1E2A}" srcOrd="1" destOrd="0" presId="urn:microsoft.com/office/officeart/2005/8/layout/vList3#2"/>
  </dgm:cxnLst>
  <dgm:bg/>
  <dgm:whole/>
  <dgm:extLst>
    <a:ext uri="http://schemas.microsoft.com/office/drawing/2008/diagram">
      <dsp:dataModelExt xmlns="" xmlns:dsp="http://schemas.microsoft.com/office/drawing/2008/diagram" relId="rId1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D0E4BB53-AB75-4B90-B9B8-82C3F9252B62}" type="doc">
      <dgm:prSet loTypeId="urn:microsoft.com/office/officeart/2005/8/layout/vList4#6" loCatId="list" qsTypeId="urn:microsoft.com/office/officeart/2005/8/quickstyle/simple1" qsCatId="simple" csTypeId="urn:microsoft.com/office/officeart/2005/8/colors/accent1_2" csCatId="accent1" phldr="1"/>
      <dgm:spPr/>
    </dgm:pt>
    <dgm:pt modelId="{A0DD331E-7CCF-40EE-8716-B1C5AE15326D}">
      <dgm:prSet phldrT="[Text]"/>
      <dgm:spPr/>
      <dgm:t>
        <a:bodyPr/>
        <a:lstStyle/>
        <a:p>
          <a:r>
            <a:rPr lang="en-US" dirty="0"/>
            <a:t>6 Papers</a:t>
          </a:r>
        </a:p>
      </dgm:t>
    </dgm:pt>
    <dgm:pt modelId="{66191280-A2E8-44FD-97F1-2C4DE3C23CDE}" type="parTrans" cxnId="{9987A2F6-DC57-411C-B630-28CD2847E912}">
      <dgm:prSet/>
      <dgm:spPr/>
      <dgm:t>
        <a:bodyPr/>
        <a:lstStyle/>
        <a:p>
          <a:endParaRPr lang="en-US"/>
        </a:p>
      </dgm:t>
    </dgm:pt>
    <dgm:pt modelId="{9865FBAD-CDE0-44FE-A3F9-8023437E1A2E}" type="sibTrans" cxnId="{9987A2F6-DC57-411C-B630-28CD2847E912}">
      <dgm:prSet/>
      <dgm:spPr/>
      <dgm:t>
        <a:bodyPr/>
        <a:lstStyle/>
        <a:p>
          <a:endParaRPr lang="en-US"/>
        </a:p>
      </dgm:t>
    </dgm:pt>
    <dgm:pt modelId="{7EC501AB-6023-419B-B568-51BCA6F3140B}">
      <dgm:prSet phldrT="[Text]"/>
      <dgm:spPr/>
      <dgm:t>
        <a:bodyPr/>
        <a:lstStyle/>
        <a:p>
          <a:r>
            <a:rPr lang="en-US" dirty="0"/>
            <a:t>35 Papers</a:t>
          </a:r>
        </a:p>
      </dgm:t>
    </dgm:pt>
    <dgm:pt modelId="{BEE161A5-0451-4472-9263-E050F1A7315C}" type="parTrans" cxnId="{F526EF0E-DFEA-408C-BB25-05133A2F3808}">
      <dgm:prSet/>
      <dgm:spPr/>
      <dgm:t>
        <a:bodyPr/>
        <a:lstStyle/>
        <a:p>
          <a:endParaRPr lang="en-US"/>
        </a:p>
      </dgm:t>
    </dgm:pt>
    <dgm:pt modelId="{3F3AD87D-2D97-49F2-94BC-852567191E97}" type="sibTrans" cxnId="{F526EF0E-DFEA-408C-BB25-05133A2F3808}">
      <dgm:prSet/>
      <dgm:spPr/>
      <dgm:t>
        <a:bodyPr/>
        <a:lstStyle/>
        <a:p>
          <a:endParaRPr lang="en-US"/>
        </a:p>
      </dgm:t>
    </dgm:pt>
    <dgm:pt modelId="{B3AFD030-0E24-4346-8AC2-38CB179CCC3E}">
      <dgm:prSet phldrT="[Text]"/>
      <dgm:spPr/>
      <dgm:t>
        <a:bodyPr/>
        <a:lstStyle/>
        <a:p>
          <a:r>
            <a:rPr lang="en-US" dirty="0"/>
            <a:t>3 Papers</a:t>
          </a:r>
        </a:p>
      </dgm:t>
    </dgm:pt>
    <dgm:pt modelId="{6BC4168F-167A-4DCD-8C98-61F987DF6502}" type="parTrans" cxnId="{E9272E4B-7CFF-48F1-A471-1E0D8C81F921}">
      <dgm:prSet/>
      <dgm:spPr/>
      <dgm:t>
        <a:bodyPr/>
        <a:lstStyle/>
        <a:p>
          <a:endParaRPr lang="en-US"/>
        </a:p>
      </dgm:t>
    </dgm:pt>
    <dgm:pt modelId="{6F125B04-DF38-41EA-B54D-955FDA809DD0}" type="sibTrans" cxnId="{E9272E4B-7CFF-48F1-A471-1E0D8C81F921}">
      <dgm:prSet/>
      <dgm:spPr/>
      <dgm:t>
        <a:bodyPr/>
        <a:lstStyle/>
        <a:p>
          <a:endParaRPr lang="en-US"/>
        </a:p>
      </dgm:t>
    </dgm:pt>
    <dgm:pt modelId="{708476D7-27B8-4AA0-B241-53E204239CDB}">
      <dgm:prSet phldrT="[Text]"/>
      <dgm:spPr/>
      <dgm:t>
        <a:bodyPr/>
        <a:lstStyle/>
        <a:p>
          <a:r>
            <a:rPr lang="en-US" dirty="0"/>
            <a:t>3 Papers</a:t>
          </a:r>
        </a:p>
      </dgm:t>
    </dgm:pt>
    <dgm:pt modelId="{76486C84-9D80-4DB0-B034-C794953ABEFC}" type="sibTrans" cxnId="{EFDB2CFE-AA73-4843-8A33-431AC6629FFD}">
      <dgm:prSet/>
      <dgm:spPr/>
      <dgm:t>
        <a:bodyPr/>
        <a:lstStyle/>
        <a:p>
          <a:endParaRPr lang="en-US"/>
        </a:p>
      </dgm:t>
    </dgm:pt>
    <dgm:pt modelId="{146219E3-33DE-4911-BBF2-B44B92A90C67}" type="parTrans" cxnId="{EFDB2CFE-AA73-4843-8A33-431AC6629FFD}">
      <dgm:prSet/>
      <dgm:spPr/>
      <dgm:t>
        <a:bodyPr/>
        <a:lstStyle/>
        <a:p>
          <a:endParaRPr lang="en-US"/>
        </a:p>
      </dgm:t>
    </dgm:pt>
    <dgm:pt modelId="{63795640-13A2-450F-B5D0-4CCAD4D772B4}">
      <dgm:prSet phldrT="[Text]"/>
      <dgm:spPr/>
      <dgm:t>
        <a:bodyPr/>
        <a:lstStyle/>
        <a:p>
          <a:r>
            <a:rPr lang="en-US" dirty="0"/>
            <a:t>9 Papers</a:t>
          </a:r>
        </a:p>
      </dgm:t>
    </dgm:pt>
    <dgm:pt modelId="{0688086B-5E53-4FB1-98C1-253D663D8EAE}" type="sibTrans" cxnId="{CA102323-7283-4BCB-99FC-0039B8E9712B}">
      <dgm:prSet/>
      <dgm:spPr/>
      <dgm:t>
        <a:bodyPr/>
        <a:lstStyle/>
        <a:p>
          <a:endParaRPr lang="en-US"/>
        </a:p>
      </dgm:t>
    </dgm:pt>
    <dgm:pt modelId="{8B5D23DD-8E4F-40C1-A73B-4D492B788101}" type="parTrans" cxnId="{CA102323-7283-4BCB-99FC-0039B8E9712B}">
      <dgm:prSet/>
      <dgm:spPr/>
      <dgm:t>
        <a:bodyPr/>
        <a:lstStyle/>
        <a:p>
          <a:endParaRPr lang="en-US"/>
        </a:p>
      </dgm:t>
    </dgm:pt>
    <dgm:pt modelId="{EB3083BB-408F-4268-B93F-79FE60F76A05}">
      <dgm:prSet phldrT="[Text]"/>
      <dgm:spPr/>
      <dgm:t>
        <a:bodyPr/>
        <a:lstStyle/>
        <a:p>
          <a:r>
            <a:rPr lang="en-US" dirty="0"/>
            <a:t>4 Papers</a:t>
          </a:r>
        </a:p>
      </dgm:t>
    </dgm:pt>
    <dgm:pt modelId="{592F2C79-F9AB-4598-9D5B-DA344B94DBB6}" type="parTrans" cxnId="{DAA95014-2E98-4CBD-B25D-0021DA7CAA7C}">
      <dgm:prSet/>
      <dgm:spPr/>
      <dgm:t>
        <a:bodyPr/>
        <a:lstStyle/>
        <a:p>
          <a:endParaRPr lang="en-US"/>
        </a:p>
      </dgm:t>
    </dgm:pt>
    <dgm:pt modelId="{FA31A29D-1890-4AAF-9779-335E030AE5DA}" type="sibTrans" cxnId="{DAA95014-2E98-4CBD-B25D-0021DA7CAA7C}">
      <dgm:prSet/>
      <dgm:spPr/>
      <dgm:t>
        <a:bodyPr/>
        <a:lstStyle/>
        <a:p>
          <a:endParaRPr lang="en-US"/>
        </a:p>
      </dgm:t>
    </dgm:pt>
    <dgm:pt modelId="{F6E6E344-6E3F-4B37-A515-EC8A7760528B}" type="pres">
      <dgm:prSet presAssocID="{D0E4BB53-AB75-4B90-B9B8-82C3F9252B62}" presName="linear" presStyleCnt="0">
        <dgm:presLayoutVars>
          <dgm:dir/>
          <dgm:resizeHandles val="exact"/>
        </dgm:presLayoutVars>
      </dgm:prSet>
      <dgm:spPr/>
    </dgm:pt>
    <dgm:pt modelId="{14D862D4-9E16-49E4-BA7F-951F73CBCBC4}" type="pres">
      <dgm:prSet presAssocID="{A0DD331E-7CCF-40EE-8716-B1C5AE15326D}" presName="comp" presStyleCnt="0"/>
      <dgm:spPr/>
    </dgm:pt>
    <dgm:pt modelId="{1A1CA05B-28A1-4406-9C23-96B61B3AC202}" type="pres">
      <dgm:prSet presAssocID="{A0DD331E-7CCF-40EE-8716-B1C5AE15326D}" presName="box" presStyleLbl="node1" presStyleIdx="0" presStyleCnt="6"/>
      <dgm:spPr/>
      <dgm:t>
        <a:bodyPr/>
        <a:lstStyle/>
        <a:p>
          <a:endParaRPr lang="en-US"/>
        </a:p>
      </dgm:t>
    </dgm:pt>
    <dgm:pt modelId="{604B3F58-88C7-4889-8B9D-80ABAFE4E14B}" type="pres">
      <dgm:prSet presAssocID="{A0DD331E-7CCF-40EE-8716-B1C5AE15326D}" presName="img" presStyleLbl="fgImgPlace1" presStyleIdx="0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9764AF6E-22C9-4DE4-B154-25C5B3ED8B97}" type="pres">
      <dgm:prSet presAssocID="{A0DD331E-7CCF-40EE-8716-B1C5AE15326D}" presName="text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70FE3-E8EA-4D80-8E7F-E6AC41EC1043}" type="pres">
      <dgm:prSet presAssocID="{9865FBAD-CDE0-44FE-A3F9-8023437E1A2E}" presName="spacer" presStyleCnt="0"/>
      <dgm:spPr/>
    </dgm:pt>
    <dgm:pt modelId="{2A0526E4-8CAD-483C-BBB4-291D85DB776F}" type="pres">
      <dgm:prSet presAssocID="{63795640-13A2-450F-B5D0-4CCAD4D772B4}" presName="comp" presStyleCnt="0"/>
      <dgm:spPr/>
    </dgm:pt>
    <dgm:pt modelId="{4A53A144-A43B-4B9B-B36D-BBF0E48172F4}" type="pres">
      <dgm:prSet presAssocID="{63795640-13A2-450F-B5D0-4CCAD4D772B4}" presName="box" presStyleLbl="node1" presStyleIdx="1" presStyleCnt="6"/>
      <dgm:spPr/>
      <dgm:t>
        <a:bodyPr/>
        <a:lstStyle/>
        <a:p>
          <a:endParaRPr lang="en-US"/>
        </a:p>
      </dgm:t>
    </dgm:pt>
    <dgm:pt modelId="{99C1FFBF-50EA-49B2-8347-22F71319BBAF}" type="pres">
      <dgm:prSet presAssocID="{63795640-13A2-450F-B5D0-4CCAD4D772B4}" presName="img" presStyleLbl="fgImgPlace1" presStyleIdx="1" presStyleCnt="6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2D629AC4-5FF4-46C6-B1D6-7149BEBB68E8}" type="pres">
      <dgm:prSet presAssocID="{63795640-13A2-450F-B5D0-4CCAD4D772B4}" presName="text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0F3945-3C37-42B3-8C19-35BA24A3BFBF}" type="pres">
      <dgm:prSet presAssocID="{0688086B-5E53-4FB1-98C1-253D663D8EAE}" presName="spacer" presStyleCnt="0"/>
      <dgm:spPr/>
    </dgm:pt>
    <dgm:pt modelId="{C277CF76-A12C-4519-A8EA-0E291B647832}" type="pres">
      <dgm:prSet presAssocID="{708476D7-27B8-4AA0-B241-53E204239CDB}" presName="comp" presStyleCnt="0"/>
      <dgm:spPr/>
    </dgm:pt>
    <dgm:pt modelId="{4203E0F1-5113-41B2-952A-6D715DA5F0AE}" type="pres">
      <dgm:prSet presAssocID="{708476D7-27B8-4AA0-B241-53E204239CDB}" presName="box" presStyleLbl="node1" presStyleIdx="2" presStyleCnt="6" custLinFactNeighborX="1064"/>
      <dgm:spPr/>
      <dgm:t>
        <a:bodyPr/>
        <a:lstStyle/>
        <a:p>
          <a:endParaRPr lang="en-US"/>
        </a:p>
      </dgm:t>
    </dgm:pt>
    <dgm:pt modelId="{7393004C-39E2-4620-A155-B0CB04CCD825}" type="pres">
      <dgm:prSet presAssocID="{708476D7-27B8-4AA0-B241-53E204239CDB}" presName="img" presStyleLbl="fgImgPlace1" presStyleIdx="2" presStyleCnt="6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9DCC1D3F-11C0-4ED6-9EC8-76B1070271B1}" type="pres">
      <dgm:prSet presAssocID="{708476D7-27B8-4AA0-B241-53E204239CDB}" presName="text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D3B4DF-E3D3-4C75-9ED1-24F7AF89EA23}" type="pres">
      <dgm:prSet presAssocID="{76486C84-9D80-4DB0-B034-C794953ABEFC}" presName="spacer" presStyleCnt="0"/>
      <dgm:spPr/>
    </dgm:pt>
    <dgm:pt modelId="{A5075794-7291-425B-8707-6FE6A9200205}" type="pres">
      <dgm:prSet presAssocID="{B3AFD030-0E24-4346-8AC2-38CB179CCC3E}" presName="comp" presStyleCnt="0"/>
      <dgm:spPr/>
    </dgm:pt>
    <dgm:pt modelId="{D120FB96-C1C8-469B-8468-DEBE5F4A54A9}" type="pres">
      <dgm:prSet presAssocID="{B3AFD030-0E24-4346-8AC2-38CB179CCC3E}" presName="box" presStyleLbl="node1" presStyleIdx="3" presStyleCnt="6"/>
      <dgm:spPr/>
      <dgm:t>
        <a:bodyPr/>
        <a:lstStyle/>
        <a:p>
          <a:endParaRPr lang="en-US"/>
        </a:p>
      </dgm:t>
    </dgm:pt>
    <dgm:pt modelId="{78BEA37B-50A9-467E-8E96-584964182442}" type="pres">
      <dgm:prSet presAssocID="{B3AFD030-0E24-4346-8AC2-38CB179CCC3E}" presName="img" presStyleLbl="fgImgPlace1" presStyleIdx="3" presStyleCnt="6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1451DC5A-F28A-4163-9979-59121CE87228}" type="pres">
      <dgm:prSet presAssocID="{B3AFD030-0E24-4346-8AC2-38CB179CCC3E}" presName="text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70F9E1-F11B-4007-A598-93816E7232B7}" type="pres">
      <dgm:prSet presAssocID="{6F125B04-DF38-41EA-B54D-955FDA809DD0}" presName="spacer" presStyleCnt="0"/>
      <dgm:spPr/>
    </dgm:pt>
    <dgm:pt modelId="{6A12F2AA-9F00-48D1-8B2E-8C54A36B05CC}" type="pres">
      <dgm:prSet presAssocID="{EB3083BB-408F-4268-B93F-79FE60F76A05}" presName="comp" presStyleCnt="0"/>
      <dgm:spPr/>
    </dgm:pt>
    <dgm:pt modelId="{57169C8A-BCAE-4298-8F78-C0281BFC0440}" type="pres">
      <dgm:prSet presAssocID="{EB3083BB-408F-4268-B93F-79FE60F76A05}" presName="box" presStyleLbl="node1" presStyleIdx="4" presStyleCnt="6"/>
      <dgm:spPr/>
      <dgm:t>
        <a:bodyPr/>
        <a:lstStyle/>
        <a:p>
          <a:endParaRPr lang="en-US"/>
        </a:p>
      </dgm:t>
    </dgm:pt>
    <dgm:pt modelId="{8156D19C-AC87-4380-B852-AB3704A51567}" type="pres">
      <dgm:prSet presAssocID="{EB3083BB-408F-4268-B93F-79FE60F76A05}" presName="img" presStyleLbl="fgImgPlace1" presStyleIdx="4" presStyleCnt="6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586540E7-46D5-49D8-9BBE-FA63DA5DEDAA}" type="pres">
      <dgm:prSet presAssocID="{EB3083BB-408F-4268-B93F-79FE60F76A05}" presName="text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C68016-8E43-47FE-AE3F-309DE5978AB1}" type="pres">
      <dgm:prSet presAssocID="{FA31A29D-1890-4AAF-9779-335E030AE5DA}" presName="spacer" presStyleCnt="0"/>
      <dgm:spPr/>
    </dgm:pt>
    <dgm:pt modelId="{23EE9547-6941-4E33-979D-78ADF074AE96}" type="pres">
      <dgm:prSet presAssocID="{7EC501AB-6023-419B-B568-51BCA6F3140B}" presName="comp" presStyleCnt="0"/>
      <dgm:spPr/>
    </dgm:pt>
    <dgm:pt modelId="{A724D37B-9F26-4E7B-898A-40E9D4BD3659}" type="pres">
      <dgm:prSet presAssocID="{7EC501AB-6023-419B-B568-51BCA6F3140B}" presName="box" presStyleLbl="node1" presStyleIdx="5" presStyleCnt="6"/>
      <dgm:spPr/>
      <dgm:t>
        <a:bodyPr/>
        <a:lstStyle/>
        <a:p>
          <a:endParaRPr lang="en-US"/>
        </a:p>
      </dgm:t>
    </dgm:pt>
    <dgm:pt modelId="{7C925B5B-9305-4A13-B019-3047555319F3}" type="pres">
      <dgm:prSet presAssocID="{7EC501AB-6023-419B-B568-51BCA6F3140B}" presName="img" presStyleLbl="fgImgPlace1" presStyleIdx="5" presStyleCnt="6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AD4CE19A-B6CB-4E12-8C5C-FAE31165FD58}" type="pres">
      <dgm:prSet presAssocID="{7EC501AB-6023-419B-B568-51BCA6F3140B}" presName="text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C58816-686E-4B70-988D-9C351AF797E7}" type="presOf" srcId="{EB3083BB-408F-4268-B93F-79FE60F76A05}" destId="{586540E7-46D5-49D8-9BBE-FA63DA5DEDAA}" srcOrd="1" destOrd="0" presId="urn:microsoft.com/office/officeart/2005/8/layout/vList4#6"/>
    <dgm:cxn modelId="{10EBF635-5B45-4F49-9EC0-FC02AFFA1839}" type="presOf" srcId="{EB3083BB-408F-4268-B93F-79FE60F76A05}" destId="{57169C8A-BCAE-4298-8F78-C0281BFC0440}" srcOrd="0" destOrd="0" presId="urn:microsoft.com/office/officeart/2005/8/layout/vList4#6"/>
    <dgm:cxn modelId="{A47CF063-64CF-4348-AEAB-B9C2B8E9FBBC}" type="presOf" srcId="{B3AFD030-0E24-4346-8AC2-38CB179CCC3E}" destId="{D120FB96-C1C8-469B-8468-DEBE5F4A54A9}" srcOrd="0" destOrd="0" presId="urn:microsoft.com/office/officeart/2005/8/layout/vList4#6"/>
    <dgm:cxn modelId="{9987A2F6-DC57-411C-B630-28CD2847E912}" srcId="{D0E4BB53-AB75-4B90-B9B8-82C3F9252B62}" destId="{A0DD331E-7CCF-40EE-8716-B1C5AE15326D}" srcOrd="0" destOrd="0" parTransId="{66191280-A2E8-44FD-97F1-2C4DE3C23CDE}" sibTransId="{9865FBAD-CDE0-44FE-A3F9-8023437E1A2E}"/>
    <dgm:cxn modelId="{A92DA7BB-EAA1-41F0-8F4C-92BB85372E0B}" type="presOf" srcId="{7EC501AB-6023-419B-B568-51BCA6F3140B}" destId="{AD4CE19A-B6CB-4E12-8C5C-FAE31165FD58}" srcOrd="1" destOrd="0" presId="urn:microsoft.com/office/officeart/2005/8/layout/vList4#6"/>
    <dgm:cxn modelId="{29D36F9F-CE79-4AD4-8616-4A6416C9E079}" type="presOf" srcId="{63795640-13A2-450F-B5D0-4CCAD4D772B4}" destId="{2D629AC4-5FF4-46C6-B1D6-7149BEBB68E8}" srcOrd="1" destOrd="0" presId="urn:microsoft.com/office/officeart/2005/8/layout/vList4#6"/>
    <dgm:cxn modelId="{F526EF0E-DFEA-408C-BB25-05133A2F3808}" srcId="{D0E4BB53-AB75-4B90-B9B8-82C3F9252B62}" destId="{7EC501AB-6023-419B-B568-51BCA6F3140B}" srcOrd="5" destOrd="0" parTransId="{BEE161A5-0451-4472-9263-E050F1A7315C}" sibTransId="{3F3AD87D-2D97-49F2-94BC-852567191E97}"/>
    <dgm:cxn modelId="{4B751342-2692-41D7-AA32-6A37280EA8BD}" type="presOf" srcId="{708476D7-27B8-4AA0-B241-53E204239CDB}" destId="{9DCC1D3F-11C0-4ED6-9EC8-76B1070271B1}" srcOrd="1" destOrd="0" presId="urn:microsoft.com/office/officeart/2005/8/layout/vList4#6"/>
    <dgm:cxn modelId="{782F5A3E-1A75-4112-889E-0058C451EAC4}" type="presOf" srcId="{A0DD331E-7CCF-40EE-8716-B1C5AE15326D}" destId="{1A1CA05B-28A1-4406-9C23-96B61B3AC202}" srcOrd="0" destOrd="0" presId="urn:microsoft.com/office/officeart/2005/8/layout/vList4#6"/>
    <dgm:cxn modelId="{4BFB21EF-9E2E-42D8-A169-2F6C69E3E19E}" type="presOf" srcId="{7EC501AB-6023-419B-B568-51BCA6F3140B}" destId="{A724D37B-9F26-4E7B-898A-40E9D4BD3659}" srcOrd="0" destOrd="0" presId="urn:microsoft.com/office/officeart/2005/8/layout/vList4#6"/>
    <dgm:cxn modelId="{7CE5F9AE-DE10-4AAE-AF7F-6672182C726D}" type="presOf" srcId="{708476D7-27B8-4AA0-B241-53E204239CDB}" destId="{4203E0F1-5113-41B2-952A-6D715DA5F0AE}" srcOrd="0" destOrd="0" presId="urn:microsoft.com/office/officeart/2005/8/layout/vList4#6"/>
    <dgm:cxn modelId="{E9272E4B-7CFF-48F1-A471-1E0D8C81F921}" srcId="{D0E4BB53-AB75-4B90-B9B8-82C3F9252B62}" destId="{B3AFD030-0E24-4346-8AC2-38CB179CCC3E}" srcOrd="3" destOrd="0" parTransId="{6BC4168F-167A-4DCD-8C98-61F987DF6502}" sibTransId="{6F125B04-DF38-41EA-B54D-955FDA809DD0}"/>
    <dgm:cxn modelId="{522098C7-8765-47F2-BAE2-643FCD96FAD6}" type="presOf" srcId="{63795640-13A2-450F-B5D0-4CCAD4D772B4}" destId="{4A53A144-A43B-4B9B-B36D-BBF0E48172F4}" srcOrd="0" destOrd="0" presId="urn:microsoft.com/office/officeart/2005/8/layout/vList4#6"/>
    <dgm:cxn modelId="{67AD3B96-C3F7-4705-82B5-8D6C527A9344}" type="presOf" srcId="{B3AFD030-0E24-4346-8AC2-38CB179CCC3E}" destId="{1451DC5A-F28A-4163-9979-59121CE87228}" srcOrd="1" destOrd="0" presId="urn:microsoft.com/office/officeart/2005/8/layout/vList4#6"/>
    <dgm:cxn modelId="{DAA95014-2E98-4CBD-B25D-0021DA7CAA7C}" srcId="{D0E4BB53-AB75-4B90-B9B8-82C3F9252B62}" destId="{EB3083BB-408F-4268-B93F-79FE60F76A05}" srcOrd="4" destOrd="0" parTransId="{592F2C79-F9AB-4598-9D5B-DA344B94DBB6}" sibTransId="{FA31A29D-1890-4AAF-9779-335E030AE5DA}"/>
    <dgm:cxn modelId="{EC675009-F2A9-4FC5-B13C-CEE2B35B752E}" type="presOf" srcId="{A0DD331E-7CCF-40EE-8716-B1C5AE15326D}" destId="{9764AF6E-22C9-4DE4-B154-25C5B3ED8B97}" srcOrd="1" destOrd="0" presId="urn:microsoft.com/office/officeart/2005/8/layout/vList4#6"/>
    <dgm:cxn modelId="{EFDB2CFE-AA73-4843-8A33-431AC6629FFD}" srcId="{D0E4BB53-AB75-4B90-B9B8-82C3F9252B62}" destId="{708476D7-27B8-4AA0-B241-53E204239CDB}" srcOrd="2" destOrd="0" parTransId="{146219E3-33DE-4911-BBF2-B44B92A90C67}" sibTransId="{76486C84-9D80-4DB0-B034-C794953ABEFC}"/>
    <dgm:cxn modelId="{CA102323-7283-4BCB-99FC-0039B8E9712B}" srcId="{D0E4BB53-AB75-4B90-B9B8-82C3F9252B62}" destId="{63795640-13A2-450F-B5D0-4CCAD4D772B4}" srcOrd="1" destOrd="0" parTransId="{8B5D23DD-8E4F-40C1-A73B-4D492B788101}" sibTransId="{0688086B-5E53-4FB1-98C1-253D663D8EAE}"/>
    <dgm:cxn modelId="{3EF8B814-03AB-493B-9973-814B1C6C973E}" type="presOf" srcId="{D0E4BB53-AB75-4B90-B9B8-82C3F9252B62}" destId="{F6E6E344-6E3F-4B37-A515-EC8A7760528B}" srcOrd="0" destOrd="0" presId="urn:microsoft.com/office/officeart/2005/8/layout/vList4#6"/>
    <dgm:cxn modelId="{C982D32B-83B5-4243-BFB7-D4064BA65A11}" type="presParOf" srcId="{F6E6E344-6E3F-4B37-A515-EC8A7760528B}" destId="{14D862D4-9E16-49E4-BA7F-951F73CBCBC4}" srcOrd="0" destOrd="0" presId="urn:microsoft.com/office/officeart/2005/8/layout/vList4#6"/>
    <dgm:cxn modelId="{D582CBC1-DB15-43AD-A373-B3284BB503E4}" type="presParOf" srcId="{14D862D4-9E16-49E4-BA7F-951F73CBCBC4}" destId="{1A1CA05B-28A1-4406-9C23-96B61B3AC202}" srcOrd="0" destOrd="0" presId="urn:microsoft.com/office/officeart/2005/8/layout/vList4#6"/>
    <dgm:cxn modelId="{04B2F413-E722-4605-A445-8B5A71AC3997}" type="presParOf" srcId="{14D862D4-9E16-49E4-BA7F-951F73CBCBC4}" destId="{604B3F58-88C7-4889-8B9D-80ABAFE4E14B}" srcOrd="1" destOrd="0" presId="urn:microsoft.com/office/officeart/2005/8/layout/vList4#6"/>
    <dgm:cxn modelId="{75927826-86A9-4661-869E-B4DEC74F9FF0}" type="presParOf" srcId="{14D862D4-9E16-49E4-BA7F-951F73CBCBC4}" destId="{9764AF6E-22C9-4DE4-B154-25C5B3ED8B97}" srcOrd="2" destOrd="0" presId="urn:microsoft.com/office/officeart/2005/8/layout/vList4#6"/>
    <dgm:cxn modelId="{3DF1EB5B-1529-4CDC-8714-C5A724798688}" type="presParOf" srcId="{F6E6E344-6E3F-4B37-A515-EC8A7760528B}" destId="{64370FE3-E8EA-4D80-8E7F-E6AC41EC1043}" srcOrd="1" destOrd="0" presId="urn:microsoft.com/office/officeart/2005/8/layout/vList4#6"/>
    <dgm:cxn modelId="{3910E17A-8E9E-469E-88AD-48EA24E4CD9B}" type="presParOf" srcId="{F6E6E344-6E3F-4B37-A515-EC8A7760528B}" destId="{2A0526E4-8CAD-483C-BBB4-291D85DB776F}" srcOrd="2" destOrd="0" presId="urn:microsoft.com/office/officeart/2005/8/layout/vList4#6"/>
    <dgm:cxn modelId="{445BC8B5-0F03-4E9E-85FA-13F59E2CE247}" type="presParOf" srcId="{2A0526E4-8CAD-483C-BBB4-291D85DB776F}" destId="{4A53A144-A43B-4B9B-B36D-BBF0E48172F4}" srcOrd="0" destOrd="0" presId="urn:microsoft.com/office/officeart/2005/8/layout/vList4#6"/>
    <dgm:cxn modelId="{935770E3-18F4-4911-B880-D3DAA7DEB8DF}" type="presParOf" srcId="{2A0526E4-8CAD-483C-BBB4-291D85DB776F}" destId="{99C1FFBF-50EA-49B2-8347-22F71319BBAF}" srcOrd="1" destOrd="0" presId="urn:microsoft.com/office/officeart/2005/8/layout/vList4#6"/>
    <dgm:cxn modelId="{5B8B5618-C5F1-4D2C-BDBC-CDF8A839C347}" type="presParOf" srcId="{2A0526E4-8CAD-483C-BBB4-291D85DB776F}" destId="{2D629AC4-5FF4-46C6-B1D6-7149BEBB68E8}" srcOrd="2" destOrd="0" presId="urn:microsoft.com/office/officeart/2005/8/layout/vList4#6"/>
    <dgm:cxn modelId="{C8B7A30C-ED4D-4FBB-9973-EA9972AB2BBD}" type="presParOf" srcId="{F6E6E344-6E3F-4B37-A515-EC8A7760528B}" destId="{490F3945-3C37-42B3-8C19-35BA24A3BFBF}" srcOrd="3" destOrd="0" presId="urn:microsoft.com/office/officeart/2005/8/layout/vList4#6"/>
    <dgm:cxn modelId="{478A954F-EDC6-41D0-924E-705949C82C0C}" type="presParOf" srcId="{F6E6E344-6E3F-4B37-A515-EC8A7760528B}" destId="{C277CF76-A12C-4519-A8EA-0E291B647832}" srcOrd="4" destOrd="0" presId="urn:microsoft.com/office/officeart/2005/8/layout/vList4#6"/>
    <dgm:cxn modelId="{74DDFC12-7808-47D0-88B7-058BEC93FDB3}" type="presParOf" srcId="{C277CF76-A12C-4519-A8EA-0E291B647832}" destId="{4203E0F1-5113-41B2-952A-6D715DA5F0AE}" srcOrd="0" destOrd="0" presId="urn:microsoft.com/office/officeart/2005/8/layout/vList4#6"/>
    <dgm:cxn modelId="{2FCB6ED8-F253-431A-B023-71A4F36AC0D3}" type="presParOf" srcId="{C277CF76-A12C-4519-A8EA-0E291B647832}" destId="{7393004C-39E2-4620-A155-B0CB04CCD825}" srcOrd="1" destOrd="0" presId="urn:microsoft.com/office/officeart/2005/8/layout/vList4#6"/>
    <dgm:cxn modelId="{88319160-E763-4B56-A49D-CDB79239D1C6}" type="presParOf" srcId="{C277CF76-A12C-4519-A8EA-0E291B647832}" destId="{9DCC1D3F-11C0-4ED6-9EC8-76B1070271B1}" srcOrd="2" destOrd="0" presId="urn:microsoft.com/office/officeart/2005/8/layout/vList4#6"/>
    <dgm:cxn modelId="{18BCB6A2-3D9A-40C0-A9BD-3FF03040A8D5}" type="presParOf" srcId="{F6E6E344-6E3F-4B37-A515-EC8A7760528B}" destId="{77D3B4DF-E3D3-4C75-9ED1-24F7AF89EA23}" srcOrd="5" destOrd="0" presId="urn:microsoft.com/office/officeart/2005/8/layout/vList4#6"/>
    <dgm:cxn modelId="{ED544896-C8EC-4036-917C-A8137368B573}" type="presParOf" srcId="{F6E6E344-6E3F-4B37-A515-EC8A7760528B}" destId="{A5075794-7291-425B-8707-6FE6A9200205}" srcOrd="6" destOrd="0" presId="urn:microsoft.com/office/officeart/2005/8/layout/vList4#6"/>
    <dgm:cxn modelId="{BD54FBB7-A54D-4B8E-9095-37B63F17832E}" type="presParOf" srcId="{A5075794-7291-425B-8707-6FE6A9200205}" destId="{D120FB96-C1C8-469B-8468-DEBE5F4A54A9}" srcOrd="0" destOrd="0" presId="urn:microsoft.com/office/officeart/2005/8/layout/vList4#6"/>
    <dgm:cxn modelId="{E63B875F-164D-4A2F-BF92-73F82A07FBBA}" type="presParOf" srcId="{A5075794-7291-425B-8707-6FE6A9200205}" destId="{78BEA37B-50A9-467E-8E96-584964182442}" srcOrd="1" destOrd="0" presId="urn:microsoft.com/office/officeart/2005/8/layout/vList4#6"/>
    <dgm:cxn modelId="{E1F01A5B-50D6-4FF7-9B21-7CC26EC6C848}" type="presParOf" srcId="{A5075794-7291-425B-8707-6FE6A9200205}" destId="{1451DC5A-F28A-4163-9979-59121CE87228}" srcOrd="2" destOrd="0" presId="urn:microsoft.com/office/officeart/2005/8/layout/vList4#6"/>
    <dgm:cxn modelId="{2FEF8BB2-A5AE-48F1-9F95-42C38FFFCB2E}" type="presParOf" srcId="{F6E6E344-6E3F-4B37-A515-EC8A7760528B}" destId="{4670F9E1-F11B-4007-A598-93816E7232B7}" srcOrd="7" destOrd="0" presId="urn:microsoft.com/office/officeart/2005/8/layout/vList4#6"/>
    <dgm:cxn modelId="{997CEC1B-EC7E-440D-9FD1-A0FDB3B9ED6C}" type="presParOf" srcId="{F6E6E344-6E3F-4B37-A515-EC8A7760528B}" destId="{6A12F2AA-9F00-48D1-8B2E-8C54A36B05CC}" srcOrd="8" destOrd="0" presId="urn:microsoft.com/office/officeart/2005/8/layout/vList4#6"/>
    <dgm:cxn modelId="{C5BA60AB-0A7F-43A2-9263-E61CBD2A9711}" type="presParOf" srcId="{6A12F2AA-9F00-48D1-8B2E-8C54A36B05CC}" destId="{57169C8A-BCAE-4298-8F78-C0281BFC0440}" srcOrd="0" destOrd="0" presId="urn:microsoft.com/office/officeart/2005/8/layout/vList4#6"/>
    <dgm:cxn modelId="{DECD1E0E-B326-4B8E-A04F-6468C206F40F}" type="presParOf" srcId="{6A12F2AA-9F00-48D1-8B2E-8C54A36B05CC}" destId="{8156D19C-AC87-4380-B852-AB3704A51567}" srcOrd="1" destOrd="0" presId="urn:microsoft.com/office/officeart/2005/8/layout/vList4#6"/>
    <dgm:cxn modelId="{1839B7B9-5CAC-41EE-BC9C-19387494E2EC}" type="presParOf" srcId="{6A12F2AA-9F00-48D1-8B2E-8C54A36B05CC}" destId="{586540E7-46D5-49D8-9BBE-FA63DA5DEDAA}" srcOrd="2" destOrd="0" presId="urn:microsoft.com/office/officeart/2005/8/layout/vList4#6"/>
    <dgm:cxn modelId="{FF9BC670-84A2-4A69-9360-576BA5FF4AA1}" type="presParOf" srcId="{F6E6E344-6E3F-4B37-A515-EC8A7760528B}" destId="{F7C68016-8E43-47FE-AE3F-309DE5978AB1}" srcOrd="9" destOrd="0" presId="urn:microsoft.com/office/officeart/2005/8/layout/vList4#6"/>
    <dgm:cxn modelId="{3542216A-49E8-4AAF-A4FB-04A931916E94}" type="presParOf" srcId="{F6E6E344-6E3F-4B37-A515-EC8A7760528B}" destId="{23EE9547-6941-4E33-979D-78ADF074AE96}" srcOrd="10" destOrd="0" presId="urn:microsoft.com/office/officeart/2005/8/layout/vList4#6"/>
    <dgm:cxn modelId="{ADB087F7-45A4-4821-93D9-072EAF4582C6}" type="presParOf" srcId="{23EE9547-6941-4E33-979D-78ADF074AE96}" destId="{A724D37B-9F26-4E7B-898A-40E9D4BD3659}" srcOrd="0" destOrd="0" presId="urn:microsoft.com/office/officeart/2005/8/layout/vList4#6"/>
    <dgm:cxn modelId="{47D9E377-616A-4D98-B44B-6FAA56B297D8}" type="presParOf" srcId="{23EE9547-6941-4E33-979D-78ADF074AE96}" destId="{7C925B5B-9305-4A13-B019-3047555319F3}" srcOrd="1" destOrd="0" presId="urn:microsoft.com/office/officeart/2005/8/layout/vList4#6"/>
    <dgm:cxn modelId="{136F650E-4F74-4D54-82E8-B9B44EC541CB}" type="presParOf" srcId="{23EE9547-6941-4E33-979D-78ADF074AE96}" destId="{AD4CE19A-B6CB-4E12-8C5C-FAE31165FD58}" srcOrd="2" destOrd="0" presId="urn:microsoft.com/office/officeart/2005/8/layout/vList4#6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3A9B6EC-07AC-45D4-8C8E-F788163AED62}" type="doc">
      <dgm:prSet loTypeId="urn:microsoft.com/office/officeart/2005/8/layout/vList4#10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C84515A-C754-4BBB-A6EA-9940356AF041}">
      <dgm:prSet phldrT="[Text]" custT="1"/>
      <dgm:spPr/>
      <dgm:t>
        <a:bodyPr/>
        <a:lstStyle/>
        <a:p>
          <a:r>
            <a:rPr lang="en-US" sz="1800" b="0" i="0" u="none" dirty="0" err="1" smtClean="0"/>
            <a:t>AICTE:Recognition</a:t>
          </a:r>
          <a:r>
            <a:rPr lang="en-US" sz="1800" b="0" i="0" u="none" dirty="0" smtClean="0"/>
            <a:t> </a:t>
          </a:r>
          <a:r>
            <a:rPr lang="en-US" sz="1800" b="0" i="0" u="none" dirty="0"/>
            <a:t>of facial expression </a:t>
          </a:r>
          <a:r>
            <a:rPr lang="en-US" sz="1800" b="0" i="0" u="none" dirty="0" smtClean="0"/>
            <a:t>[2013-2016</a:t>
          </a:r>
          <a:r>
            <a:rPr lang="en-US" sz="1800" b="0" i="0" u="none" dirty="0"/>
            <a:t>]</a:t>
          </a:r>
          <a:endParaRPr lang="en-US" sz="1800" dirty="0"/>
        </a:p>
      </dgm:t>
    </dgm:pt>
    <dgm:pt modelId="{6EB14B96-56D9-40FA-9D0E-0F714126B042}" type="parTrans" cxnId="{76180875-4A1E-46EF-B521-9284AEB84278}">
      <dgm:prSet/>
      <dgm:spPr/>
      <dgm:t>
        <a:bodyPr/>
        <a:lstStyle/>
        <a:p>
          <a:endParaRPr lang="en-US"/>
        </a:p>
      </dgm:t>
    </dgm:pt>
    <dgm:pt modelId="{19A2A64E-EF45-41C5-8994-76E198E7FB9A}" type="sibTrans" cxnId="{76180875-4A1E-46EF-B521-9284AEB84278}">
      <dgm:prSet/>
      <dgm:spPr/>
      <dgm:t>
        <a:bodyPr/>
        <a:lstStyle/>
        <a:p>
          <a:endParaRPr lang="en-US"/>
        </a:p>
      </dgm:t>
    </dgm:pt>
    <dgm:pt modelId="{C9DF32BA-7E25-47B4-9B47-D82C2368AB4B}">
      <dgm:prSet phldrT="[Text]" custT="1"/>
      <dgm:spPr/>
      <dgm:t>
        <a:bodyPr/>
        <a:lstStyle/>
        <a:p>
          <a:r>
            <a:rPr lang="en-US" sz="1400" dirty="0"/>
            <a:t>Sanctioned Amout:7 Lakhs</a:t>
          </a:r>
        </a:p>
      </dgm:t>
    </dgm:pt>
    <dgm:pt modelId="{30C75FFF-3166-45CA-9441-96647056E35D}" type="parTrans" cxnId="{AD35DAD3-BC1F-40AE-AA16-C98B1DA78CE9}">
      <dgm:prSet/>
      <dgm:spPr/>
      <dgm:t>
        <a:bodyPr/>
        <a:lstStyle/>
        <a:p>
          <a:endParaRPr lang="en-US"/>
        </a:p>
      </dgm:t>
    </dgm:pt>
    <dgm:pt modelId="{31B8DCA7-F7D9-4340-A0ED-21478773A07C}" type="sibTrans" cxnId="{AD35DAD3-BC1F-40AE-AA16-C98B1DA78CE9}">
      <dgm:prSet/>
      <dgm:spPr/>
      <dgm:t>
        <a:bodyPr/>
        <a:lstStyle/>
        <a:p>
          <a:endParaRPr lang="en-US"/>
        </a:p>
      </dgm:t>
    </dgm:pt>
    <dgm:pt modelId="{67508D33-4D27-4E08-81AF-C3673B3D8281}">
      <dgm:prSet phldrT="[Text]" custT="1"/>
      <dgm:spPr/>
      <dgm:t>
        <a:bodyPr/>
        <a:lstStyle/>
        <a:p>
          <a:r>
            <a:rPr lang="en-US" sz="1800" b="0" i="0" u="none" dirty="0" smtClean="0"/>
            <a:t>AICTE(AEDSAP</a:t>
          </a:r>
          <a:r>
            <a:rPr lang="en-US" sz="1800" b="0" i="0" u="none" dirty="0"/>
            <a:t>)[2012-15]</a:t>
          </a:r>
          <a:endParaRPr lang="en-US" sz="1800" dirty="0"/>
        </a:p>
      </dgm:t>
    </dgm:pt>
    <dgm:pt modelId="{D5F1A04B-DB88-452E-AB06-2A99DFE1F2C9}" type="parTrans" cxnId="{3143B257-F06A-487C-A628-D9F7FDC54CAB}">
      <dgm:prSet/>
      <dgm:spPr/>
      <dgm:t>
        <a:bodyPr/>
        <a:lstStyle/>
        <a:p>
          <a:endParaRPr lang="en-US"/>
        </a:p>
      </dgm:t>
    </dgm:pt>
    <dgm:pt modelId="{64C2BE4E-68B1-402A-8763-A81E3B7AD022}" type="sibTrans" cxnId="{3143B257-F06A-487C-A628-D9F7FDC54CAB}">
      <dgm:prSet/>
      <dgm:spPr/>
      <dgm:t>
        <a:bodyPr/>
        <a:lstStyle/>
        <a:p>
          <a:endParaRPr lang="en-US"/>
        </a:p>
      </dgm:t>
    </dgm:pt>
    <dgm:pt modelId="{E56AEA17-2F4A-4037-B470-B18909B8275E}">
      <dgm:prSet phldrT="[Text]" custT="1"/>
      <dgm:spPr/>
      <dgm:t>
        <a:bodyPr/>
        <a:lstStyle/>
        <a:p>
          <a:r>
            <a:rPr lang="en-US" sz="2000" dirty="0" smtClean="0"/>
            <a:t>BCUD:7 Projects[2014-2018]</a:t>
          </a:r>
          <a:endParaRPr lang="en-US" sz="2000" dirty="0"/>
        </a:p>
      </dgm:t>
    </dgm:pt>
    <dgm:pt modelId="{74BF70F9-5DD2-4367-9BB9-5B4950C14078}" type="parTrans" cxnId="{DF59255A-6A0E-45AF-B987-E44B658BF9A0}">
      <dgm:prSet/>
      <dgm:spPr/>
      <dgm:t>
        <a:bodyPr/>
        <a:lstStyle/>
        <a:p>
          <a:endParaRPr lang="en-US"/>
        </a:p>
      </dgm:t>
    </dgm:pt>
    <dgm:pt modelId="{56487CA0-AE39-443C-9AF1-E8C893A404BB}" type="sibTrans" cxnId="{DF59255A-6A0E-45AF-B987-E44B658BF9A0}">
      <dgm:prSet/>
      <dgm:spPr/>
      <dgm:t>
        <a:bodyPr/>
        <a:lstStyle/>
        <a:p>
          <a:endParaRPr lang="en-US"/>
        </a:p>
      </dgm:t>
    </dgm:pt>
    <dgm:pt modelId="{3096673C-F497-402C-8E9D-6ACB07CD1B3A}">
      <dgm:prSet phldrT="[Text]" custT="1"/>
      <dgm:spPr/>
      <dgm:t>
        <a:bodyPr/>
        <a:lstStyle/>
        <a:p>
          <a:r>
            <a:rPr lang="en-US" sz="1400" dirty="0"/>
            <a:t>Sanctioned Amount:</a:t>
          </a:r>
          <a:r>
            <a:rPr lang="en-US" sz="1400" b="0" i="0" u="none" dirty="0"/>
            <a:t>5 </a:t>
          </a:r>
          <a:r>
            <a:rPr lang="en-US" sz="1400" b="0" i="0" u="none" dirty="0" smtClean="0"/>
            <a:t>.8 </a:t>
          </a:r>
          <a:r>
            <a:rPr lang="en-US" sz="1400" b="0" i="0" u="none" dirty="0" err="1" smtClean="0"/>
            <a:t>Lakhs</a:t>
          </a:r>
          <a:endParaRPr lang="en-US" sz="1400" dirty="0"/>
        </a:p>
      </dgm:t>
    </dgm:pt>
    <dgm:pt modelId="{57680854-1355-43C9-BE09-8893912F566A}" type="parTrans" cxnId="{3C36A4A2-5F92-4F8E-903D-3FF845780283}">
      <dgm:prSet/>
      <dgm:spPr/>
      <dgm:t>
        <a:bodyPr/>
        <a:lstStyle/>
        <a:p>
          <a:endParaRPr lang="en-US"/>
        </a:p>
      </dgm:t>
    </dgm:pt>
    <dgm:pt modelId="{913A7C01-48DF-4BC5-8B49-F9BA16BDD293}" type="sibTrans" cxnId="{3C36A4A2-5F92-4F8E-903D-3FF845780283}">
      <dgm:prSet/>
      <dgm:spPr/>
      <dgm:t>
        <a:bodyPr/>
        <a:lstStyle/>
        <a:p>
          <a:endParaRPr lang="en-US"/>
        </a:p>
      </dgm:t>
    </dgm:pt>
    <dgm:pt modelId="{4CB4CAFC-E421-427F-A4E2-69630A5D2132}">
      <dgm:prSet custT="1"/>
      <dgm:spPr/>
      <dgm:t>
        <a:bodyPr/>
        <a:lstStyle/>
        <a:p>
          <a:r>
            <a:rPr lang="en-US" sz="1400" dirty="0"/>
            <a:t>Sanctioned Amout:6.5 Lakhs</a:t>
          </a:r>
        </a:p>
      </dgm:t>
    </dgm:pt>
    <dgm:pt modelId="{EFC16813-9EF5-4EE4-AF15-06D2765F5C37}" type="parTrans" cxnId="{9629CABD-199D-4FAB-81BA-FF45AA267C29}">
      <dgm:prSet/>
      <dgm:spPr/>
      <dgm:t>
        <a:bodyPr/>
        <a:lstStyle/>
        <a:p>
          <a:endParaRPr lang="en-US"/>
        </a:p>
      </dgm:t>
    </dgm:pt>
    <dgm:pt modelId="{F92002EB-B9E6-47EB-A0A1-E60A25631BF5}" type="sibTrans" cxnId="{9629CABD-199D-4FAB-81BA-FF45AA267C29}">
      <dgm:prSet/>
      <dgm:spPr/>
      <dgm:t>
        <a:bodyPr/>
        <a:lstStyle/>
        <a:p>
          <a:endParaRPr lang="en-US"/>
        </a:p>
      </dgm:t>
    </dgm:pt>
    <dgm:pt modelId="{56695E29-E150-4EF6-933C-CC6CB3BDDA0D}">
      <dgm:prSet phldrT="[Text]" custT="1"/>
      <dgm:spPr/>
      <dgm:t>
        <a:bodyPr/>
        <a:lstStyle/>
        <a:p>
          <a:r>
            <a:rPr lang="en-US" sz="2000" dirty="0" err="1" smtClean="0"/>
            <a:t>DST:Mental</a:t>
          </a:r>
          <a:r>
            <a:rPr lang="en-US" sz="2000" dirty="0" smtClean="0"/>
            <a:t> health Analytics [2016-2018]</a:t>
          </a:r>
          <a:endParaRPr lang="en-US" sz="1400" dirty="0"/>
        </a:p>
      </dgm:t>
    </dgm:pt>
    <dgm:pt modelId="{2625E985-3ED2-4BFE-8E14-F56BB0FC39D7}" type="parTrans" cxnId="{EFCDCE25-94F9-4904-A714-13FF8C02E2E1}">
      <dgm:prSet/>
      <dgm:spPr/>
      <dgm:t>
        <a:bodyPr/>
        <a:lstStyle/>
        <a:p>
          <a:endParaRPr lang="en-US"/>
        </a:p>
      </dgm:t>
    </dgm:pt>
    <dgm:pt modelId="{7725D584-18BD-4E06-8D6C-C54560537F7A}" type="sibTrans" cxnId="{EFCDCE25-94F9-4904-A714-13FF8C02E2E1}">
      <dgm:prSet/>
      <dgm:spPr/>
      <dgm:t>
        <a:bodyPr/>
        <a:lstStyle/>
        <a:p>
          <a:endParaRPr lang="en-US"/>
        </a:p>
      </dgm:t>
    </dgm:pt>
    <dgm:pt modelId="{BB9B22FA-C873-45E6-8F16-793A876B84F7}">
      <dgm:prSet phldrT="[Text]" custT="1"/>
      <dgm:spPr/>
      <dgm:t>
        <a:bodyPr/>
        <a:lstStyle/>
        <a:p>
          <a:r>
            <a:rPr lang="en-US" sz="1400" dirty="0" smtClean="0"/>
            <a:t> Sanctioned Amount:12.5 </a:t>
          </a:r>
          <a:r>
            <a:rPr lang="en-US" sz="1400" dirty="0" err="1" smtClean="0"/>
            <a:t>Lakhs</a:t>
          </a:r>
          <a:endParaRPr lang="en-US" sz="1400" dirty="0"/>
        </a:p>
      </dgm:t>
    </dgm:pt>
    <dgm:pt modelId="{4687CC7B-F430-4303-BD79-4B6109DDB043}" type="parTrans" cxnId="{F8A782E5-A896-4775-907C-EE5B775872EA}">
      <dgm:prSet/>
      <dgm:spPr/>
      <dgm:t>
        <a:bodyPr/>
        <a:lstStyle/>
        <a:p>
          <a:endParaRPr lang="en-US"/>
        </a:p>
      </dgm:t>
    </dgm:pt>
    <dgm:pt modelId="{DF31C136-9DA2-4E5A-A2F7-85C435089F44}" type="sibTrans" cxnId="{F8A782E5-A896-4775-907C-EE5B775872EA}">
      <dgm:prSet/>
      <dgm:spPr/>
      <dgm:t>
        <a:bodyPr/>
        <a:lstStyle/>
        <a:p>
          <a:endParaRPr lang="en-US"/>
        </a:p>
      </dgm:t>
    </dgm:pt>
    <dgm:pt modelId="{87C3B433-0D97-40AF-AC48-19F0F028D543}" type="pres">
      <dgm:prSet presAssocID="{63A9B6EC-07AC-45D4-8C8E-F788163AED6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5FAC94-BDB2-4EFE-9C63-CD4114F27781}" type="pres">
      <dgm:prSet presAssocID="{7C84515A-C754-4BBB-A6EA-9940356AF041}" presName="comp" presStyleCnt="0"/>
      <dgm:spPr/>
      <dgm:t>
        <a:bodyPr/>
        <a:lstStyle/>
        <a:p>
          <a:endParaRPr lang="en-US"/>
        </a:p>
      </dgm:t>
    </dgm:pt>
    <dgm:pt modelId="{BB69C7CF-4A5A-411B-906E-C23E5248E34B}" type="pres">
      <dgm:prSet presAssocID="{7C84515A-C754-4BBB-A6EA-9940356AF041}" presName="box" presStyleLbl="node1" presStyleIdx="0" presStyleCnt="4" custScaleY="64782"/>
      <dgm:spPr/>
      <dgm:t>
        <a:bodyPr/>
        <a:lstStyle/>
        <a:p>
          <a:endParaRPr lang="en-US"/>
        </a:p>
      </dgm:t>
    </dgm:pt>
    <dgm:pt modelId="{04B73988-1C0C-473E-9366-EFF2AF87D112}" type="pres">
      <dgm:prSet presAssocID="{7C84515A-C754-4BBB-A6EA-9940356AF041}" presName="img" presStyleLbl="fgImgPlace1" presStyleIdx="0" presStyleCnt="4" custScaleX="102795" custScaleY="5429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5E458AC-22BA-44D2-9C8A-C94FDFFCF63E}" type="pres">
      <dgm:prSet presAssocID="{7C84515A-C754-4BBB-A6EA-9940356AF041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52E464-BD79-4206-B59D-D51D18FEEA5A}" type="pres">
      <dgm:prSet presAssocID="{19A2A64E-EF45-41C5-8994-76E198E7FB9A}" presName="spacer" presStyleCnt="0"/>
      <dgm:spPr/>
      <dgm:t>
        <a:bodyPr/>
        <a:lstStyle/>
        <a:p>
          <a:endParaRPr lang="en-US"/>
        </a:p>
      </dgm:t>
    </dgm:pt>
    <dgm:pt modelId="{38FC2F48-4DE4-4798-881E-116D9CE0B47C}" type="pres">
      <dgm:prSet presAssocID="{67508D33-4D27-4E08-81AF-C3673B3D8281}" presName="comp" presStyleCnt="0"/>
      <dgm:spPr/>
      <dgm:t>
        <a:bodyPr/>
        <a:lstStyle/>
        <a:p>
          <a:endParaRPr lang="en-US"/>
        </a:p>
      </dgm:t>
    </dgm:pt>
    <dgm:pt modelId="{4E82DF78-32B1-412F-A1EC-FEFD4A2C99D2}" type="pres">
      <dgm:prSet presAssocID="{67508D33-4D27-4E08-81AF-C3673B3D8281}" presName="box" presStyleLbl="node1" presStyleIdx="1" presStyleCnt="4" custScaleY="54681"/>
      <dgm:spPr/>
      <dgm:t>
        <a:bodyPr/>
        <a:lstStyle/>
        <a:p>
          <a:endParaRPr lang="en-US"/>
        </a:p>
      </dgm:t>
    </dgm:pt>
    <dgm:pt modelId="{7F78DF26-C333-4765-B253-44898BFE634E}" type="pres">
      <dgm:prSet presAssocID="{67508D33-4D27-4E08-81AF-C3673B3D8281}" presName="img" presStyleLbl="fgImgPlace1" presStyleIdx="1" presStyleCnt="4" custScaleX="99369" custScaleY="4645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9390DCE-338A-4893-9ECD-9A121E2325F2}" type="pres">
      <dgm:prSet presAssocID="{67508D33-4D27-4E08-81AF-C3673B3D8281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D6587-0944-4CF3-8241-E7641DE57ACB}" type="pres">
      <dgm:prSet presAssocID="{64C2BE4E-68B1-402A-8763-A81E3B7AD022}" presName="spacer" presStyleCnt="0"/>
      <dgm:spPr/>
      <dgm:t>
        <a:bodyPr/>
        <a:lstStyle/>
        <a:p>
          <a:endParaRPr lang="en-US"/>
        </a:p>
      </dgm:t>
    </dgm:pt>
    <dgm:pt modelId="{E4718C7F-2DD4-46E5-8570-AFCE05D47493}" type="pres">
      <dgm:prSet presAssocID="{E56AEA17-2F4A-4037-B470-B18909B8275E}" presName="comp" presStyleCnt="0"/>
      <dgm:spPr/>
      <dgm:t>
        <a:bodyPr/>
        <a:lstStyle/>
        <a:p>
          <a:endParaRPr lang="en-US"/>
        </a:p>
      </dgm:t>
    </dgm:pt>
    <dgm:pt modelId="{671AC9BD-E119-465F-80F8-69AE92C77102}" type="pres">
      <dgm:prSet presAssocID="{E56AEA17-2F4A-4037-B470-B18909B8275E}" presName="box" presStyleLbl="node1" presStyleIdx="2" presStyleCnt="4" custScaleY="62167"/>
      <dgm:spPr/>
      <dgm:t>
        <a:bodyPr/>
        <a:lstStyle/>
        <a:p>
          <a:endParaRPr lang="en-US"/>
        </a:p>
      </dgm:t>
    </dgm:pt>
    <dgm:pt modelId="{710BDA48-72FD-4F10-8C69-9CF933D15D44}" type="pres">
      <dgm:prSet presAssocID="{E56AEA17-2F4A-4037-B470-B18909B8275E}" presName="img" presStyleLbl="fgImgPlace1" presStyleIdx="2" presStyleCnt="4" custScaleX="113871" custScaleY="58978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E7668A7-E31C-4D87-8C8D-B13835786F8A}" type="pres">
      <dgm:prSet presAssocID="{E56AEA17-2F4A-4037-B470-B18909B8275E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9E74FB-6150-41B8-9FFD-C2C87C7AEA10}" type="pres">
      <dgm:prSet presAssocID="{56487CA0-AE39-443C-9AF1-E8C893A404BB}" presName="spacer" presStyleCnt="0"/>
      <dgm:spPr/>
      <dgm:t>
        <a:bodyPr/>
        <a:lstStyle/>
        <a:p>
          <a:endParaRPr lang="en-US"/>
        </a:p>
      </dgm:t>
    </dgm:pt>
    <dgm:pt modelId="{B04C156C-8991-46C2-A654-EE22FD3AE627}" type="pres">
      <dgm:prSet presAssocID="{56695E29-E150-4EF6-933C-CC6CB3BDDA0D}" presName="comp" presStyleCnt="0"/>
      <dgm:spPr/>
      <dgm:t>
        <a:bodyPr/>
        <a:lstStyle/>
        <a:p>
          <a:endParaRPr lang="en-US"/>
        </a:p>
      </dgm:t>
    </dgm:pt>
    <dgm:pt modelId="{1CE7EE37-10A2-4AAD-B167-5B3C03509B2A}" type="pres">
      <dgm:prSet presAssocID="{56695E29-E150-4EF6-933C-CC6CB3BDDA0D}" presName="box" presStyleLbl="node1" presStyleIdx="3" presStyleCnt="4" custScaleX="100000" custScaleY="58899"/>
      <dgm:spPr/>
      <dgm:t>
        <a:bodyPr/>
        <a:lstStyle/>
        <a:p>
          <a:endParaRPr lang="en-US"/>
        </a:p>
      </dgm:t>
    </dgm:pt>
    <dgm:pt modelId="{BF90817F-F6E9-4073-AE50-CD2A17B87BEA}" type="pres">
      <dgm:prSet presAssocID="{56695E29-E150-4EF6-933C-CC6CB3BDDA0D}" presName="img" presStyleLbl="fgImgPlace1" presStyleIdx="3" presStyleCnt="4" custScaleX="107959" custScaleY="50736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71009D7-08C2-4A16-83BA-1B8C6C54FD73}" type="pres">
      <dgm:prSet presAssocID="{56695E29-E150-4EF6-933C-CC6CB3BDDA0D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36A4A2-5F92-4F8E-903D-3FF845780283}" srcId="{E56AEA17-2F4A-4037-B470-B18909B8275E}" destId="{3096673C-F497-402C-8E9D-6ACB07CD1B3A}" srcOrd="0" destOrd="0" parTransId="{57680854-1355-43C9-BE09-8893912F566A}" sibTransId="{913A7C01-48DF-4BC5-8B49-F9BA16BDD293}"/>
    <dgm:cxn modelId="{136BC599-372C-4253-8AB7-3DFA05F3BA54}" type="presOf" srcId="{7C84515A-C754-4BBB-A6EA-9940356AF041}" destId="{65E458AC-22BA-44D2-9C8A-C94FDFFCF63E}" srcOrd="1" destOrd="0" presId="urn:microsoft.com/office/officeart/2005/8/layout/vList4#10"/>
    <dgm:cxn modelId="{EFCDCE25-94F9-4904-A714-13FF8C02E2E1}" srcId="{63A9B6EC-07AC-45D4-8C8E-F788163AED62}" destId="{56695E29-E150-4EF6-933C-CC6CB3BDDA0D}" srcOrd="3" destOrd="0" parTransId="{2625E985-3ED2-4BFE-8E14-F56BB0FC39D7}" sibTransId="{7725D584-18BD-4E06-8D6C-C54560537F7A}"/>
    <dgm:cxn modelId="{3143B257-F06A-487C-A628-D9F7FDC54CAB}" srcId="{63A9B6EC-07AC-45D4-8C8E-F788163AED62}" destId="{67508D33-4D27-4E08-81AF-C3673B3D8281}" srcOrd="1" destOrd="0" parTransId="{D5F1A04B-DB88-452E-AB06-2A99DFE1F2C9}" sibTransId="{64C2BE4E-68B1-402A-8763-A81E3B7AD022}"/>
    <dgm:cxn modelId="{51A2B590-CD43-41B8-ACCD-B8C54A2B01AF}" type="presOf" srcId="{4CB4CAFC-E421-427F-A4E2-69630A5D2132}" destId="{49390DCE-338A-4893-9ECD-9A121E2325F2}" srcOrd="1" destOrd="1" presId="urn:microsoft.com/office/officeart/2005/8/layout/vList4#10"/>
    <dgm:cxn modelId="{4A83468F-A2A3-466D-AE9A-E54FB2134CB3}" type="presOf" srcId="{63A9B6EC-07AC-45D4-8C8E-F788163AED62}" destId="{87C3B433-0D97-40AF-AC48-19F0F028D543}" srcOrd="0" destOrd="0" presId="urn:microsoft.com/office/officeart/2005/8/layout/vList4#10"/>
    <dgm:cxn modelId="{F0280DC3-CD1F-450A-B225-FDFB85CE01FB}" type="presOf" srcId="{3096673C-F497-402C-8E9D-6ACB07CD1B3A}" destId="{DE7668A7-E31C-4D87-8C8D-B13835786F8A}" srcOrd="1" destOrd="1" presId="urn:microsoft.com/office/officeart/2005/8/layout/vList4#10"/>
    <dgm:cxn modelId="{F8A782E5-A896-4775-907C-EE5B775872EA}" srcId="{56695E29-E150-4EF6-933C-CC6CB3BDDA0D}" destId="{BB9B22FA-C873-45E6-8F16-793A876B84F7}" srcOrd="0" destOrd="0" parTransId="{4687CC7B-F430-4303-BD79-4B6109DDB043}" sibTransId="{DF31C136-9DA2-4E5A-A2F7-85C435089F44}"/>
    <dgm:cxn modelId="{87CFC3A3-661E-4888-965D-F01C3DF574C2}" type="presOf" srcId="{3096673C-F497-402C-8E9D-6ACB07CD1B3A}" destId="{671AC9BD-E119-465F-80F8-69AE92C77102}" srcOrd="0" destOrd="1" presId="urn:microsoft.com/office/officeart/2005/8/layout/vList4#10"/>
    <dgm:cxn modelId="{1E3944F0-110C-40B6-BA40-7F4543511248}" type="presOf" srcId="{56695E29-E150-4EF6-933C-CC6CB3BDDA0D}" destId="{671009D7-08C2-4A16-83BA-1B8C6C54FD73}" srcOrd="1" destOrd="0" presId="urn:microsoft.com/office/officeart/2005/8/layout/vList4#10"/>
    <dgm:cxn modelId="{B93D0CEE-DD23-4E4D-ABA0-63D51215BCB7}" type="presOf" srcId="{E56AEA17-2F4A-4037-B470-B18909B8275E}" destId="{DE7668A7-E31C-4D87-8C8D-B13835786F8A}" srcOrd="1" destOrd="0" presId="urn:microsoft.com/office/officeart/2005/8/layout/vList4#10"/>
    <dgm:cxn modelId="{76180875-4A1E-46EF-B521-9284AEB84278}" srcId="{63A9B6EC-07AC-45D4-8C8E-F788163AED62}" destId="{7C84515A-C754-4BBB-A6EA-9940356AF041}" srcOrd="0" destOrd="0" parTransId="{6EB14B96-56D9-40FA-9D0E-0F714126B042}" sibTransId="{19A2A64E-EF45-41C5-8994-76E198E7FB9A}"/>
    <dgm:cxn modelId="{AD35DAD3-BC1F-40AE-AA16-C98B1DA78CE9}" srcId="{7C84515A-C754-4BBB-A6EA-9940356AF041}" destId="{C9DF32BA-7E25-47B4-9B47-D82C2368AB4B}" srcOrd="0" destOrd="0" parTransId="{30C75FFF-3166-45CA-9441-96647056E35D}" sibTransId="{31B8DCA7-F7D9-4340-A0ED-21478773A07C}"/>
    <dgm:cxn modelId="{2C86EFE3-2171-47FC-AEAC-65D8F0549F0E}" type="presOf" srcId="{BB9B22FA-C873-45E6-8F16-793A876B84F7}" destId="{671009D7-08C2-4A16-83BA-1B8C6C54FD73}" srcOrd="1" destOrd="1" presId="urn:microsoft.com/office/officeart/2005/8/layout/vList4#10"/>
    <dgm:cxn modelId="{E0DDD5F6-CBB4-4306-9673-6C258E965CB4}" type="presOf" srcId="{67508D33-4D27-4E08-81AF-C3673B3D8281}" destId="{49390DCE-338A-4893-9ECD-9A121E2325F2}" srcOrd="1" destOrd="0" presId="urn:microsoft.com/office/officeart/2005/8/layout/vList4#10"/>
    <dgm:cxn modelId="{2C4C54A5-16DA-4D95-88D8-90139CFC2D87}" type="presOf" srcId="{C9DF32BA-7E25-47B4-9B47-D82C2368AB4B}" destId="{BB69C7CF-4A5A-411B-906E-C23E5248E34B}" srcOrd="0" destOrd="1" presId="urn:microsoft.com/office/officeart/2005/8/layout/vList4#10"/>
    <dgm:cxn modelId="{9629CABD-199D-4FAB-81BA-FF45AA267C29}" srcId="{67508D33-4D27-4E08-81AF-C3673B3D8281}" destId="{4CB4CAFC-E421-427F-A4E2-69630A5D2132}" srcOrd="0" destOrd="0" parTransId="{EFC16813-9EF5-4EE4-AF15-06D2765F5C37}" sibTransId="{F92002EB-B9E6-47EB-A0A1-E60A25631BF5}"/>
    <dgm:cxn modelId="{5F929C9A-F8A1-4E9D-8D71-8526577D3AEC}" type="presOf" srcId="{4CB4CAFC-E421-427F-A4E2-69630A5D2132}" destId="{4E82DF78-32B1-412F-A1EC-FEFD4A2C99D2}" srcOrd="0" destOrd="1" presId="urn:microsoft.com/office/officeart/2005/8/layout/vList4#10"/>
    <dgm:cxn modelId="{038B8941-BF34-4B29-957E-003683249715}" type="presOf" srcId="{E56AEA17-2F4A-4037-B470-B18909B8275E}" destId="{671AC9BD-E119-465F-80F8-69AE92C77102}" srcOrd="0" destOrd="0" presId="urn:microsoft.com/office/officeart/2005/8/layout/vList4#10"/>
    <dgm:cxn modelId="{DF59255A-6A0E-45AF-B987-E44B658BF9A0}" srcId="{63A9B6EC-07AC-45D4-8C8E-F788163AED62}" destId="{E56AEA17-2F4A-4037-B470-B18909B8275E}" srcOrd="2" destOrd="0" parTransId="{74BF70F9-5DD2-4367-9BB9-5B4950C14078}" sibTransId="{56487CA0-AE39-443C-9AF1-E8C893A404BB}"/>
    <dgm:cxn modelId="{3189E33D-496C-4022-8D27-1120D1ED962E}" type="presOf" srcId="{67508D33-4D27-4E08-81AF-C3673B3D8281}" destId="{4E82DF78-32B1-412F-A1EC-FEFD4A2C99D2}" srcOrd="0" destOrd="0" presId="urn:microsoft.com/office/officeart/2005/8/layout/vList4#10"/>
    <dgm:cxn modelId="{6087544A-40B4-447E-B5F7-C720A03C7FC6}" type="presOf" srcId="{C9DF32BA-7E25-47B4-9B47-D82C2368AB4B}" destId="{65E458AC-22BA-44D2-9C8A-C94FDFFCF63E}" srcOrd="1" destOrd="1" presId="urn:microsoft.com/office/officeart/2005/8/layout/vList4#10"/>
    <dgm:cxn modelId="{31834079-AA80-4FDD-8B96-41AE852871A8}" type="presOf" srcId="{56695E29-E150-4EF6-933C-CC6CB3BDDA0D}" destId="{1CE7EE37-10A2-4AAD-B167-5B3C03509B2A}" srcOrd="0" destOrd="0" presId="urn:microsoft.com/office/officeart/2005/8/layout/vList4#10"/>
    <dgm:cxn modelId="{5E8E67D2-D7B7-4A00-B8E3-A6A65F59653B}" type="presOf" srcId="{7C84515A-C754-4BBB-A6EA-9940356AF041}" destId="{BB69C7CF-4A5A-411B-906E-C23E5248E34B}" srcOrd="0" destOrd="0" presId="urn:microsoft.com/office/officeart/2005/8/layout/vList4#10"/>
    <dgm:cxn modelId="{4212A6CF-555F-4535-9D44-7CD4DF429C5A}" type="presOf" srcId="{BB9B22FA-C873-45E6-8F16-793A876B84F7}" destId="{1CE7EE37-10A2-4AAD-B167-5B3C03509B2A}" srcOrd="0" destOrd="1" presId="urn:microsoft.com/office/officeart/2005/8/layout/vList4#10"/>
    <dgm:cxn modelId="{B929F7AC-9116-4851-BCDE-81017EE2EC58}" type="presParOf" srcId="{87C3B433-0D97-40AF-AC48-19F0F028D543}" destId="{355FAC94-BDB2-4EFE-9C63-CD4114F27781}" srcOrd="0" destOrd="0" presId="urn:microsoft.com/office/officeart/2005/8/layout/vList4#10"/>
    <dgm:cxn modelId="{95C8B428-6081-492D-BEF6-9CA04FB68A5D}" type="presParOf" srcId="{355FAC94-BDB2-4EFE-9C63-CD4114F27781}" destId="{BB69C7CF-4A5A-411B-906E-C23E5248E34B}" srcOrd="0" destOrd="0" presId="urn:microsoft.com/office/officeart/2005/8/layout/vList4#10"/>
    <dgm:cxn modelId="{A67AD9B0-D895-4D4B-A08D-EB439CD0463F}" type="presParOf" srcId="{355FAC94-BDB2-4EFE-9C63-CD4114F27781}" destId="{04B73988-1C0C-473E-9366-EFF2AF87D112}" srcOrd="1" destOrd="0" presId="urn:microsoft.com/office/officeart/2005/8/layout/vList4#10"/>
    <dgm:cxn modelId="{96A346B9-54B0-42E7-82D8-B42E2FBACE1E}" type="presParOf" srcId="{355FAC94-BDB2-4EFE-9C63-CD4114F27781}" destId="{65E458AC-22BA-44D2-9C8A-C94FDFFCF63E}" srcOrd="2" destOrd="0" presId="urn:microsoft.com/office/officeart/2005/8/layout/vList4#10"/>
    <dgm:cxn modelId="{5608F4FC-3F84-4228-8884-FE8201F0868B}" type="presParOf" srcId="{87C3B433-0D97-40AF-AC48-19F0F028D543}" destId="{FB52E464-BD79-4206-B59D-D51D18FEEA5A}" srcOrd="1" destOrd="0" presId="urn:microsoft.com/office/officeart/2005/8/layout/vList4#10"/>
    <dgm:cxn modelId="{2B685E8D-E96E-45B7-8B1B-3033BD2145BA}" type="presParOf" srcId="{87C3B433-0D97-40AF-AC48-19F0F028D543}" destId="{38FC2F48-4DE4-4798-881E-116D9CE0B47C}" srcOrd="2" destOrd="0" presId="urn:microsoft.com/office/officeart/2005/8/layout/vList4#10"/>
    <dgm:cxn modelId="{903FA3DE-E26D-4890-B99B-669204A8062B}" type="presParOf" srcId="{38FC2F48-4DE4-4798-881E-116D9CE0B47C}" destId="{4E82DF78-32B1-412F-A1EC-FEFD4A2C99D2}" srcOrd="0" destOrd="0" presId="urn:microsoft.com/office/officeart/2005/8/layout/vList4#10"/>
    <dgm:cxn modelId="{4FE766A9-BBA4-4F4C-B318-6D18D35B63B5}" type="presParOf" srcId="{38FC2F48-4DE4-4798-881E-116D9CE0B47C}" destId="{7F78DF26-C333-4765-B253-44898BFE634E}" srcOrd="1" destOrd="0" presId="urn:microsoft.com/office/officeart/2005/8/layout/vList4#10"/>
    <dgm:cxn modelId="{05C8EAAB-BD90-4648-84E2-AB86EF67A26A}" type="presParOf" srcId="{38FC2F48-4DE4-4798-881E-116D9CE0B47C}" destId="{49390DCE-338A-4893-9ECD-9A121E2325F2}" srcOrd="2" destOrd="0" presId="urn:microsoft.com/office/officeart/2005/8/layout/vList4#10"/>
    <dgm:cxn modelId="{AFB0DFC0-05A8-41CB-A72F-FAA0CCF91683}" type="presParOf" srcId="{87C3B433-0D97-40AF-AC48-19F0F028D543}" destId="{3B1D6587-0944-4CF3-8241-E7641DE57ACB}" srcOrd="3" destOrd="0" presId="urn:microsoft.com/office/officeart/2005/8/layout/vList4#10"/>
    <dgm:cxn modelId="{652C0491-8AD2-4C20-B805-5CA629974D5A}" type="presParOf" srcId="{87C3B433-0D97-40AF-AC48-19F0F028D543}" destId="{E4718C7F-2DD4-46E5-8570-AFCE05D47493}" srcOrd="4" destOrd="0" presId="urn:microsoft.com/office/officeart/2005/8/layout/vList4#10"/>
    <dgm:cxn modelId="{35FC0809-094A-4320-9405-74E6F37A3853}" type="presParOf" srcId="{E4718C7F-2DD4-46E5-8570-AFCE05D47493}" destId="{671AC9BD-E119-465F-80F8-69AE92C77102}" srcOrd="0" destOrd="0" presId="urn:microsoft.com/office/officeart/2005/8/layout/vList4#10"/>
    <dgm:cxn modelId="{1B76D21C-9A06-4225-9101-6761C21B7283}" type="presParOf" srcId="{E4718C7F-2DD4-46E5-8570-AFCE05D47493}" destId="{710BDA48-72FD-4F10-8C69-9CF933D15D44}" srcOrd="1" destOrd="0" presId="urn:microsoft.com/office/officeart/2005/8/layout/vList4#10"/>
    <dgm:cxn modelId="{7A4C63BF-78CB-4BE7-9855-BCCD736FF26E}" type="presParOf" srcId="{E4718C7F-2DD4-46E5-8570-AFCE05D47493}" destId="{DE7668A7-E31C-4D87-8C8D-B13835786F8A}" srcOrd="2" destOrd="0" presId="urn:microsoft.com/office/officeart/2005/8/layout/vList4#10"/>
    <dgm:cxn modelId="{A38CBDD0-0AB2-4BC0-AE89-B425DE379E6D}" type="presParOf" srcId="{87C3B433-0D97-40AF-AC48-19F0F028D543}" destId="{629E74FB-6150-41B8-9FFD-C2C87C7AEA10}" srcOrd="5" destOrd="0" presId="urn:microsoft.com/office/officeart/2005/8/layout/vList4#10"/>
    <dgm:cxn modelId="{4378A2BC-A649-4E1A-ABD0-3DEB8ADD4799}" type="presParOf" srcId="{87C3B433-0D97-40AF-AC48-19F0F028D543}" destId="{B04C156C-8991-46C2-A654-EE22FD3AE627}" srcOrd="6" destOrd="0" presId="urn:microsoft.com/office/officeart/2005/8/layout/vList4#10"/>
    <dgm:cxn modelId="{CB221244-FC6E-4F85-AF4D-0DF8E7A6D3FE}" type="presParOf" srcId="{B04C156C-8991-46C2-A654-EE22FD3AE627}" destId="{1CE7EE37-10A2-4AAD-B167-5B3C03509B2A}" srcOrd="0" destOrd="0" presId="urn:microsoft.com/office/officeart/2005/8/layout/vList4#10"/>
    <dgm:cxn modelId="{7F09FC2A-D784-456C-9FEE-CC36B3266564}" type="presParOf" srcId="{B04C156C-8991-46C2-A654-EE22FD3AE627}" destId="{BF90817F-F6E9-4073-AE50-CD2A17B87BEA}" srcOrd="1" destOrd="0" presId="urn:microsoft.com/office/officeart/2005/8/layout/vList4#10"/>
    <dgm:cxn modelId="{14928F91-5A96-4624-A609-336A13FD36A6}" type="presParOf" srcId="{B04C156C-8991-46C2-A654-EE22FD3AE627}" destId="{671009D7-08C2-4A16-83BA-1B8C6C54FD73}" srcOrd="2" destOrd="0" presId="urn:microsoft.com/office/officeart/2005/8/layout/vList4#10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63A9B6EC-07AC-45D4-8C8E-F788163AED62}" type="doc">
      <dgm:prSet loTypeId="urn:microsoft.com/office/officeart/2005/8/layout/vList4#10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C84515A-C754-4BBB-A6EA-9940356AF041}">
      <dgm:prSet phldrT="[Text]" custT="1"/>
      <dgm:spPr/>
      <dgm:t>
        <a:bodyPr/>
        <a:lstStyle/>
        <a:p>
          <a:r>
            <a:rPr lang="en-US" sz="1800" dirty="0" err="1" smtClean="0"/>
            <a:t>RGSTC:Dyanshodh</a:t>
          </a:r>
          <a:endParaRPr lang="en-US" sz="1800" dirty="0" smtClean="0"/>
        </a:p>
        <a:p>
          <a:r>
            <a:rPr lang="en-US" sz="1600" dirty="0" smtClean="0"/>
            <a:t>Worth  Rs 22.55 </a:t>
          </a:r>
          <a:r>
            <a:rPr lang="en-US" sz="1600" dirty="0" err="1" smtClean="0"/>
            <a:t>Lakhs</a:t>
          </a:r>
          <a:endParaRPr lang="en-US" sz="1600" dirty="0" smtClean="0"/>
        </a:p>
      </dgm:t>
    </dgm:pt>
    <dgm:pt modelId="{6EB14B96-56D9-40FA-9D0E-0F714126B042}" type="parTrans" cxnId="{76180875-4A1E-46EF-B521-9284AEB84278}">
      <dgm:prSet/>
      <dgm:spPr/>
      <dgm:t>
        <a:bodyPr/>
        <a:lstStyle/>
        <a:p>
          <a:endParaRPr lang="en-US"/>
        </a:p>
      </dgm:t>
    </dgm:pt>
    <dgm:pt modelId="{19A2A64E-EF45-41C5-8994-76E198E7FB9A}" type="sibTrans" cxnId="{76180875-4A1E-46EF-B521-9284AEB84278}">
      <dgm:prSet/>
      <dgm:spPr/>
      <dgm:t>
        <a:bodyPr/>
        <a:lstStyle/>
        <a:p>
          <a:endParaRPr lang="en-US"/>
        </a:p>
      </dgm:t>
    </dgm:pt>
    <dgm:pt modelId="{67508D33-4D27-4E08-81AF-C3673B3D8281}">
      <dgm:prSet phldrT="[Text]" custT="1"/>
      <dgm:spPr/>
      <dgm:t>
        <a:bodyPr/>
        <a:lstStyle/>
        <a:p>
          <a:r>
            <a:rPr lang="en-US" sz="1600" dirty="0" err="1" smtClean="0"/>
            <a:t>RGSTC:Devnagri</a:t>
          </a:r>
          <a:r>
            <a:rPr lang="en-US" sz="1600" dirty="0" smtClean="0"/>
            <a:t> Script Recognition</a:t>
          </a:r>
        </a:p>
        <a:p>
          <a:r>
            <a:rPr lang="en-US" sz="1600" dirty="0" smtClean="0"/>
            <a:t>Worth Rs 22.04 </a:t>
          </a:r>
          <a:r>
            <a:rPr lang="en-US" sz="1600" dirty="0" err="1" smtClean="0"/>
            <a:t>Lakhs</a:t>
          </a:r>
          <a:endParaRPr lang="en-US" sz="1600" dirty="0"/>
        </a:p>
      </dgm:t>
    </dgm:pt>
    <dgm:pt modelId="{D5F1A04B-DB88-452E-AB06-2A99DFE1F2C9}" type="parTrans" cxnId="{3143B257-F06A-487C-A628-D9F7FDC54CAB}">
      <dgm:prSet/>
      <dgm:spPr/>
      <dgm:t>
        <a:bodyPr/>
        <a:lstStyle/>
        <a:p>
          <a:endParaRPr lang="en-US"/>
        </a:p>
      </dgm:t>
    </dgm:pt>
    <dgm:pt modelId="{64C2BE4E-68B1-402A-8763-A81E3B7AD022}" type="sibTrans" cxnId="{3143B257-F06A-487C-A628-D9F7FDC54CAB}">
      <dgm:prSet/>
      <dgm:spPr/>
      <dgm:t>
        <a:bodyPr/>
        <a:lstStyle/>
        <a:p>
          <a:endParaRPr lang="en-US"/>
        </a:p>
      </dgm:t>
    </dgm:pt>
    <dgm:pt modelId="{87C3B433-0D97-40AF-AC48-19F0F028D543}" type="pres">
      <dgm:prSet presAssocID="{63A9B6EC-07AC-45D4-8C8E-F788163AED6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5FAC94-BDB2-4EFE-9C63-CD4114F27781}" type="pres">
      <dgm:prSet presAssocID="{7C84515A-C754-4BBB-A6EA-9940356AF041}" presName="comp" presStyleCnt="0"/>
      <dgm:spPr/>
      <dgm:t>
        <a:bodyPr/>
        <a:lstStyle/>
        <a:p>
          <a:endParaRPr lang="en-US"/>
        </a:p>
      </dgm:t>
    </dgm:pt>
    <dgm:pt modelId="{BB69C7CF-4A5A-411B-906E-C23E5248E34B}" type="pres">
      <dgm:prSet presAssocID="{7C84515A-C754-4BBB-A6EA-9940356AF041}" presName="box" presStyleLbl="node1" presStyleIdx="0" presStyleCnt="2" custScaleY="76964" custLinFactNeighborY="-2403"/>
      <dgm:spPr/>
      <dgm:t>
        <a:bodyPr/>
        <a:lstStyle/>
        <a:p>
          <a:endParaRPr lang="en-US"/>
        </a:p>
      </dgm:t>
    </dgm:pt>
    <dgm:pt modelId="{04B73988-1C0C-473E-9366-EFF2AF87D112}" type="pres">
      <dgm:prSet presAssocID="{7C84515A-C754-4BBB-A6EA-9940356AF041}" presName="img" presStyleLbl="fgImgPlace1" presStyleIdx="0" presStyleCnt="2" custScaleX="95461" custScaleY="5368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5E458AC-22BA-44D2-9C8A-C94FDFFCF63E}" type="pres">
      <dgm:prSet presAssocID="{7C84515A-C754-4BBB-A6EA-9940356AF041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52E464-BD79-4206-B59D-D51D18FEEA5A}" type="pres">
      <dgm:prSet presAssocID="{19A2A64E-EF45-41C5-8994-76E198E7FB9A}" presName="spacer" presStyleCnt="0"/>
      <dgm:spPr/>
      <dgm:t>
        <a:bodyPr/>
        <a:lstStyle/>
        <a:p>
          <a:endParaRPr lang="en-US"/>
        </a:p>
      </dgm:t>
    </dgm:pt>
    <dgm:pt modelId="{38FC2F48-4DE4-4798-881E-116D9CE0B47C}" type="pres">
      <dgm:prSet presAssocID="{67508D33-4D27-4E08-81AF-C3673B3D8281}" presName="comp" presStyleCnt="0"/>
      <dgm:spPr/>
      <dgm:t>
        <a:bodyPr/>
        <a:lstStyle/>
        <a:p>
          <a:endParaRPr lang="en-US"/>
        </a:p>
      </dgm:t>
    </dgm:pt>
    <dgm:pt modelId="{4E82DF78-32B1-412F-A1EC-FEFD4A2C99D2}" type="pres">
      <dgm:prSet presAssocID="{67508D33-4D27-4E08-81AF-C3673B3D8281}" presName="box" presStyleLbl="node1" presStyleIdx="1" presStyleCnt="2" custScaleY="66051"/>
      <dgm:spPr/>
      <dgm:t>
        <a:bodyPr/>
        <a:lstStyle/>
        <a:p>
          <a:endParaRPr lang="en-US"/>
        </a:p>
      </dgm:t>
    </dgm:pt>
    <dgm:pt modelId="{7F78DF26-C333-4765-B253-44898BFE634E}" type="pres">
      <dgm:prSet presAssocID="{67508D33-4D27-4E08-81AF-C3673B3D8281}" presName="img" presStyleLbl="fgImgPlace1" presStyleIdx="1" presStyleCnt="2" custScaleX="96847" custScaleY="5903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9390DCE-338A-4893-9ECD-9A121E2325F2}" type="pres">
      <dgm:prSet presAssocID="{67508D33-4D27-4E08-81AF-C3673B3D8281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180875-4A1E-46EF-B521-9284AEB84278}" srcId="{63A9B6EC-07AC-45D4-8C8E-F788163AED62}" destId="{7C84515A-C754-4BBB-A6EA-9940356AF041}" srcOrd="0" destOrd="0" parTransId="{6EB14B96-56D9-40FA-9D0E-0F714126B042}" sibTransId="{19A2A64E-EF45-41C5-8994-76E198E7FB9A}"/>
    <dgm:cxn modelId="{3143B257-F06A-487C-A628-D9F7FDC54CAB}" srcId="{63A9B6EC-07AC-45D4-8C8E-F788163AED62}" destId="{67508D33-4D27-4E08-81AF-C3673B3D8281}" srcOrd="1" destOrd="0" parTransId="{D5F1A04B-DB88-452E-AB06-2A99DFE1F2C9}" sibTransId="{64C2BE4E-68B1-402A-8763-A81E3B7AD022}"/>
    <dgm:cxn modelId="{92DA7A77-390D-4904-9184-7670F985200F}" type="presOf" srcId="{67508D33-4D27-4E08-81AF-C3673B3D8281}" destId="{49390DCE-338A-4893-9ECD-9A121E2325F2}" srcOrd="1" destOrd="0" presId="urn:microsoft.com/office/officeart/2005/8/layout/vList4#10"/>
    <dgm:cxn modelId="{721A764F-6870-44BF-A290-11B6DFCC9073}" type="presOf" srcId="{7C84515A-C754-4BBB-A6EA-9940356AF041}" destId="{BB69C7CF-4A5A-411B-906E-C23E5248E34B}" srcOrd="0" destOrd="0" presId="urn:microsoft.com/office/officeart/2005/8/layout/vList4#10"/>
    <dgm:cxn modelId="{41040B0D-71D5-4432-ABB2-90120E3EBA3E}" type="presOf" srcId="{63A9B6EC-07AC-45D4-8C8E-F788163AED62}" destId="{87C3B433-0D97-40AF-AC48-19F0F028D543}" srcOrd="0" destOrd="0" presId="urn:microsoft.com/office/officeart/2005/8/layout/vList4#10"/>
    <dgm:cxn modelId="{5C29487E-31C1-44EA-A6C8-872C0CB28F31}" type="presOf" srcId="{67508D33-4D27-4E08-81AF-C3673B3D8281}" destId="{4E82DF78-32B1-412F-A1EC-FEFD4A2C99D2}" srcOrd="0" destOrd="0" presId="urn:microsoft.com/office/officeart/2005/8/layout/vList4#10"/>
    <dgm:cxn modelId="{49C0AD69-3C56-4688-B84B-006C84D1B77F}" type="presOf" srcId="{7C84515A-C754-4BBB-A6EA-9940356AF041}" destId="{65E458AC-22BA-44D2-9C8A-C94FDFFCF63E}" srcOrd="1" destOrd="0" presId="urn:microsoft.com/office/officeart/2005/8/layout/vList4#10"/>
    <dgm:cxn modelId="{36D81D4A-9821-48FD-A37D-348A9AFFD036}" type="presParOf" srcId="{87C3B433-0D97-40AF-AC48-19F0F028D543}" destId="{355FAC94-BDB2-4EFE-9C63-CD4114F27781}" srcOrd="0" destOrd="0" presId="urn:microsoft.com/office/officeart/2005/8/layout/vList4#10"/>
    <dgm:cxn modelId="{063A2927-CC2A-49EE-94DB-B927EDDB4289}" type="presParOf" srcId="{355FAC94-BDB2-4EFE-9C63-CD4114F27781}" destId="{BB69C7CF-4A5A-411B-906E-C23E5248E34B}" srcOrd="0" destOrd="0" presId="urn:microsoft.com/office/officeart/2005/8/layout/vList4#10"/>
    <dgm:cxn modelId="{870FB94F-CBE4-4C0A-A521-8E579432B69B}" type="presParOf" srcId="{355FAC94-BDB2-4EFE-9C63-CD4114F27781}" destId="{04B73988-1C0C-473E-9366-EFF2AF87D112}" srcOrd="1" destOrd="0" presId="urn:microsoft.com/office/officeart/2005/8/layout/vList4#10"/>
    <dgm:cxn modelId="{B2DCADA6-A5F4-40A6-A8FE-2EC88C3DECAA}" type="presParOf" srcId="{355FAC94-BDB2-4EFE-9C63-CD4114F27781}" destId="{65E458AC-22BA-44D2-9C8A-C94FDFFCF63E}" srcOrd="2" destOrd="0" presId="urn:microsoft.com/office/officeart/2005/8/layout/vList4#10"/>
    <dgm:cxn modelId="{549C6B8E-96BF-4998-B10E-F65A43A739A8}" type="presParOf" srcId="{87C3B433-0D97-40AF-AC48-19F0F028D543}" destId="{FB52E464-BD79-4206-B59D-D51D18FEEA5A}" srcOrd="1" destOrd="0" presId="urn:microsoft.com/office/officeart/2005/8/layout/vList4#10"/>
    <dgm:cxn modelId="{D576BB4E-C7DC-4C03-AD7C-5DF73D838839}" type="presParOf" srcId="{87C3B433-0D97-40AF-AC48-19F0F028D543}" destId="{38FC2F48-4DE4-4798-881E-116D9CE0B47C}" srcOrd="2" destOrd="0" presId="urn:microsoft.com/office/officeart/2005/8/layout/vList4#10"/>
    <dgm:cxn modelId="{82950761-1F2B-4688-9B8C-34C7C31FB7F7}" type="presParOf" srcId="{38FC2F48-4DE4-4798-881E-116D9CE0B47C}" destId="{4E82DF78-32B1-412F-A1EC-FEFD4A2C99D2}" srcOrd="0" destOrd="0" presId="urn:microsoft.com/office/officeart/2005/8/layout/vList4#10"/>
    <dgm:cxn modelId="{2DAC0EF1-C6B0-42C8-8D77-CE0AD1874FEB}" type="presParOf" srcId="{38FC2F48-4DE4-4798-881E-116D9CE0B47C}" destId="{7F78DF26-C333-4765-B253-44898BFE634E}" srcOrd="1" destOrd="0" presId="urn:microsoft.com/office/officeart/2005/8/layout/vList4#10"/>
    <dgm:cxn modelId="{784771FE-AA40-4A2A-9F47-547C90A70D07}" type="presParOf" srcId="{38FC2F48-4DE4-4798-881E-116D9CE0B47C}" destId="{49390DCE-338A-4893-9ECD-9A121E2325F2}" srcOrd="2" destOrd="0" presId="urn:microsoft.com/office/officeart/2005/8/layout/vList4#10"/>
  </dgm:cxnLst>
  <dgm:bg/>
  <dgm:whole/>
  <dgm:extLst>
    <a:ext uri="http://schemas.microsoft.com/office/drawing/2008/diagram">
      <dsp:dataModelExt xmlns="" xmlns:dsp="http://schemas.microsoft.com/office/drawing/2008/diagram" relId="rId12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63A9B6EC-07AC-45D4-8C8E-F788163AED62}" type="doc">
      <dgm:prSet loTypeId="urn:microsoft.com/office/officeart/2005/8/layout/vList4#10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7508D33-4D27-4E08-81AF-C3673B3D8281}">
      <dgm:prSet phldrT="[Text]" custT="1"/>
      <dgm:spPr/>
      <dgm:t>
        <a:bodyPr/>
        <a:lstStyle/>
        <a:p>
          <a:r>
            <a:rPr lang="en-US" sz="2000" b="0" i="0" u="none" dirty="0" err="1" smtClean="0"/>
            <a:t>Govt</a:t>
          </a:r>
          <a:r>
            <a:rPr lang="en-US" sz="2000" b="0" i="0" u="none" dirty="0" smtClean="0"/>
            <a:t> of </a:t>
          </a:r>
          <a:r>
            <a:rPr lang="en-US" sz="2000" b="0" i="0" u="none" dirty="0" err="1" smtClean="0"/>
            <a:t>India:Smart</a:t>
          </a:r>
          <a:r>
            <a:rPr lang="en-US" sz="2000" b="0" i="0" u="none" dirty="0" smtClean="0"/>
            <a:t> Cities</a:t>
          </a:r>
        </a:p>
        <a:p>
          <a:r>
            <a:rPr lang="en-US" sz="1600" b="0" i="0" u="none" dirty="0" smtClean="0"/>
            <a:t>Worth Rs 4 </a:t>
          </a:r>
          <a:r>
            <a:rPr lang="en-US" sz="1600" b="0" i="0" u="none" dirty="0" err="1" smtClean="0"/>
            <a:t>Crore</a:t>
          </a:r>
          <a:endParaRPr lang="en-US" sz="1600" dirty="0"/>
        </a:p>
      </dgm:t>
    </dgm:pt>
    <dgm:pt modelId="{D5F1A04B-DB88-452E-AB06-2A99DFE1F2C9}" type="parTrans" cxnId="{3143B257-F06A-487C-A628-D9F7FDC54CAB}">
      <dgm:prSet/>
      <dgm:spPr/>
      <dgm:t>
        <a:bodyPr/>
        <a:lstStyle/>
        <a:p>
          <a:endParaRPr lang="en-US"/>
        </a:p>
      </dgm:t>
    </dgm:pt>
    <dgm:pt modelId="{64C2BE4E-68B1-402A-8763-A81E3B7AD022}" type="sibTrans" cxnId="{3143B257-F06A-487C-A628-D9F7FDC54CAB}">
      <dgm:prSet/>
      <dgm:spPr/>
      <dgm:t>
        <a:bodyPr/>
        <a:lstStyle/>
        <a:p>
          <a:endParaRPr lang="en-US"/>
        </a:p>
      </dgm:t>
    </dgm:pt>
    <dgm:pt modelId="{F138D496-E00C-43A9-8BB6-9D7402593378}">
      <dgm:prSet phldrT="[Text]" custT="1"/>
      <dgm:spPr/>
      <dgm:t>
        <a:bodyPr/>
        <a:lstStyle/>
        <a:p>
          <a:r>
            <a:rPr lang="en-US" sz="1800" dirty="0" smtClean="0"/>
            <a:t>ISRO: Immersive Satellite Image Navigation              </a:t>
          </a:r>
          <a:r>
            <a:rPr lang="en-US" sz="1600" dirty="0" smtClean="0"/>
            <a:t>                 Worth Rs. 21.24</a:t>
          </a:r>
          <a:endParaRPr lang="en-US" sz="1600" dirty="0"/>
        </a:p>
      </dgm:t>
    </dgm:pt>
    <dgm:pt modelId="{B8B163BF-B2FE-4F57-9401-16850D570674}" type="parTrans" cxnId="{4C64B610-F463-4893-BA36-8C2FCCB14BA5}">
      <dgm:prSet/>
      <dgm:spPr/>
      <dgm:t>
        <a:bodyPr/>
        <a:lstStyle/>
        <a:p>
          <a:endParaRPr lang="en-US"/>
        </a:p>
      </dgm:t>
    </dgm:pt>
    <dgm:pt modelId="{C4720BE2-069F-41E1-95A0-F4EF5E0E158F}" type="sibTrans" cxnId="{4C64B610-F463-4893-BA36-8C2FCCB14BA5}">
      <dgm:prSet/>
      <dgm:spPr/>
      <dgm:t>
        <a:bodyPr/>
        <a:lstStyle/>
        <a:p>
          <a:endParaRPr lang="en-US"/>
        </a:p>
      </dgm:t>
    </dgm:pt>
    <dgm:pt modelId="{87C3B433-0D97-40AF-AC48-19F0F028D543}" type="pres">
      <dgm:prSet presAssocID="{63A9B6EC-07AC-45D4-8C8E-F788163AED6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FC2F48-4DE4-4798-881E-116D9CE0B47C}" type="pres">
      <dgm:prSet presAssocID="{67508D33-4D27-4E08-81AF-C3673B3D8281}" presName="comp" presStyleCnt="0"/>
      <dgm:spPr/>
      <dgm:t>
        <a:bodyPr/>
        <a:lstStyle/>
        <a:p>
          <a:endParaRPr lang="en-US"/>
        </a:p>
      </dgm:t>
    </dgm:pt>
    <dgm:pt modelId="{4E82DF78-32B1-412F-A1EC-FEFD4A2C99D2}" type="pres">
      <dgm:prSet presAssocID="{67508D33-4D27-4E08-81AF-C3673B3D8281}" presName="box" presStyleLbl="node1" presStyleIdx="0" presStyleCnt="2" custScaleY="89592"/>
      <dgm:spPr/>
      <dgm:t>
        <a:bodyPr/>
        <a:lstStyle/>
        <a:p>
          <a:endParaRPr lang="en-US"/>
        </a:p>
      </dgm:t>
    </dgm:pt>
    <dgm:pt modelId="{7F78DF26-C333-4765-B253-44898BFE634E}" type="pres">
      <dgm:prSet presAssocID="{67508D33-4D27-4E08-81AF-C3673B3D8281}" presName="img" presStyleLbl="fgImgPlace1" presStyleIdx="0" presStyleCnt="2" custScaleX="92117" custScaleY="7283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9390DCE-338A-4893-9ECD-9A121E2325F2}" type="pres">
      <dgm:prSet presAssocID="{67508D33-4D27-4E08-81AF-C3673B3D8281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85C61-ADB7-4662-9CB4-876D54210E0F}" type="pres">
      <dgm:prSet presAssocID="{64C2BE4E-68B1-402A-8763-A81E3B7AD022}" presName="spacer" presStyleCnt="0"/>
      <dgm:spPr/>
      <dgm:t>
        <a:bodyPr/>
        <a:lstStyle/>
        <a:p>
          <a:endParaRPr lang="en-US"/>
        </a:p>
      </dgm:t>
    </dgm:pt>
    <dgm:pt modelId="{45F6C389-AA18-4D33-9751-16341141F17F}" type="pres">
      <dgm:prSet presAssocID="{F138D496-E00C-43A9-8BB6-9D7402593378}" presName="comp" presStyleCnt="0"/>
      <dgm:spPr/>
      <dgm:t>
        <a:bodyPr/>
        <a:lstStyle/>
        <a:p>
          <a:endParaRPr lang="en-US"/>
        </a:p>
      </dgm:t>
    </dgm:pt>
    <dgm:pt modelId="{47F6CDAC-6319-4B88-A3E0-67EA475385A9}" type="pres">
      <dgm:prSet presAssocID="{F138D496-E00C-43A9-8BB6-9D7402593378}" presName="box" presStyleLbl="node1" presStyleIdx="1" presStyleCnt="2"/>
      <dgm:spPr/>
      <dgm:t>
        <a:bodyPr/>
        <a:lstStyle/>
        <a:p>
          <a:endParaRPr lang="en-US"/>
        </a:p>
      </dgm:t>
    </dgm:pt>
    <dgm:pt modelId="{F44E2658-B4C2-430D-B300-24635251502D}" type="pres">
      <dgm:prSet presAssocID="{F138D496-E00C-43A9-8BB6-9D7402593378}" presName="img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6455C1B-86E1-4D8A-BA18-F4BFD7CC1337}" type="pres">
      <dgm:prSet presAssocID="{F138D496-E00C-43A9-8BB6-9D7402593378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395645-46D1-44D5-B152-352087E65331}" type="presOf" srcId="{67508D33-4D27-4E08-81AF-C3673B3D8281}" destId="{4E82DF78-32B1-412F-A1EC-FEFD4A2C99D2}" srcOrd="0" destOrd="0" presId="urn:microsoft.com/office/officeart/2005/8/layout/vList4#10"/>
    <dgm:cxn modelId="{4F7D6DEA-74DC-4F96-9BFF-2DE2920AD565}" type="presOf" srcId="{63A9B6EC-07AC-45D4-8C8E-F788163AED62}" destId="{87C3B433-0D97-40AF-AC48-19F0F028D543}" srcOrd="0" destOrd="0" presId="urn:microsoft.com/office/officeart/2005/8/layout/vList4#10"/>
    <dgm:cxn modelId="{A45AEDAB-363C-4FA4-8539-B75D828C8B35}" type="presOf" srcId="{67508D33-4D27-4E08-81AF-C3673B3D8281}" destId="{49390DCE-338A-4893-9ECD-9A121E2325F2}" srcOrd="1" destOrd="0" presId="urn:microsoft.com/office/officeart/2005/8/layout/vList4#10"/>
    <dgm:cxn modelId="{0549501C-5201-42AD-8107-46392ADEF3F1}" type="presOf" srcId="{F138D496-E00C-43A9-8BB6-9D7402593378}" destId="{96455C1B-86E1-4D8A-BA18-F4BFD7CC1337}" srcOrd="1" destOrd="0" presId="urn:microsoft.com/office/officeart/2005/8/layout/vList4#10"/>
    <dgm:cxn modelId="{6F3B7B2C-722A-45B5-B3E9-B7D67ED3CC5A}" type="presOf" srcId="{F138D496-E00C-43A9-8BB6-9D7402593378}" destId="{47F6CDAC-6319-4B88-A3E0-67EA475385A9}" srcOrd="0" destOrd="0" presId="urn:microsoft.com/office/officeart/2005/8/layout/vList4#10"/>
    <dgm:cxn modelId="{3143B257-F06A-487C-A628-D9F7FDC54CAB}" srcId="{63A9B6EC-07AC-45D4-8C8E-F788163AED62}" destId="{67508D33-4D27-4E08-81AF-C3673B3D8281}" srcOrd="0" destOrd="0" parTransId="{D5F1A04B-DB88-452E-AB06-2A99DFE1F2C9}" sibTransId="{64C2BE4E-68B1-402A-8763-A81E3B7AD022}"/>
    <dgm:cxn modelId="{4C64B610-F463-4893-BA36-8C2FCCB14BA5}" srcId="{63A9B6EC-07AC-45D4-8C8E-F788163AED62}" destId="{F138D496-E00C-43A9-8BB6-9D7402593378}" srcOrd="1" destOrd="0" parTransId="{B8B163BF-B2FE-4F57-9401-16850D570674}" sibTransId="{C4720BE2-069F-41E1-95A0-F4EF5E0E158F}"/>
    <dgm:cxn modelId="{B435C24B-506B-4533-9E91-4FD4B499524A}" type="presParOf" srcId="{87C3B433-0D97-40AF-AC48-19F0F028D543}" destId="{38FC2F48-4DE4-4798-881E-116D9CE0B47C}" srcOrd="0" destOrd="0" presId="urn:microsoft.com/office/officeart/2005/8/layout/vList4#10"/>
    <dgm:cxn modelId="{67CAA65D-749B-4AB6-AD54-669607ECD3C3}" type="presParOf" srcId="{38FC2F48-4DE4-4798-881E-116D9CE0B47C}" destId="{4E82DF78-32B1-412F-A1EC-FEFD4A2C99D2}" srcOrd="0" destOrd="0" presId="urn:microsoft.com/office/officeart/2005/8/layout/vList4#10"/>
    <dgm:cxn modelId="{32570E1F-7317-40E6-911C-D949B0D34F32}" type="presParOf" srcId="{38FC2F48-4DE4-4798-881E-116D9CE0B47C}" destId="{7F78DF26-C333-4765-B253-44898BFE634E}" srcOrd="1" destOrd="0" presId="urn:microsoft.com/office/officeart/2005/8/layout/vList4#10"/>
    <dgm:cxn modelId="{BDF560DA-5FED-4FAD-8DB4-647975CF27E3}" type="presParOf" srcId="{38FC2F48-4DE4-4798-881E-116D9CE0B47C}" destId="{49390DCE-338A-4893-9ECD-9A121E2325F2}" srcOrd="2" destOrd="0" presId="urn:microsoft.com/office/officeart/2005/8/layout/vList4#10"/>
    <dgm:cxn modelId="{9D512B4F-0A56-4965-8041-1E4F941C5DAB}" type="presParOf" srcId="{87C3B433-0D97-40AF-AC48-19F0F028D543}" destId="{D2F85C61-ADB7-4662-9CB4-876D54210E0F}" srcOrd="1" destOrd="0" presId="urn:microsoft.com/office/officeart/2005/8/layout/vList4#10"/>
    <dgm:cxn modelId="{067C25C5-162A-4048-8EB8-E285DD012ECC}" type="presParOf" srcId="{87C3B433-0D97-40AF-AC48-19F0F028D543}" destId="{45F6C389-AA18-4D33-9751-16341141F17F}" srcOrd="2" destOrd="0" presId="urn:microsoft.com/office/officeart/2005/8/layout/vList4#10"/>
    <dgm:cxn modelId="{2DC77D83-ADC9-431B-84BB-0A6FFF6AF9A3}" type="presParOf" srcId="{45F6C389-AA18-4D33-9751-16341141F17F}" destId="{47F6CDAC-6319-4B88-A3E0-67EA475385A9}" srcOrd="0" destOrd="0" presId="urn:microsoft.com/office/officeart/2005/8/layout/vList4#10"/>
    <dgm:cxn modelId="{B86260DE-7F91-4A77-A4B9-293E9CBD98CA}" type="presParOf" srcId="{45F6C389-AA18-4D33-9751-16341141F17F}" destId="{F44E2658-B4C2-430D-B300-24635251502D}" srcOrd="1" destOrd="0" presId="urn:microsoft.com/office/officeart/2005/8/layout/vList4#10"/>
    <dgm:cxn modelId="{A468D263-8540-4A88-8016-3D025EC26F0A}" type="presParOf" srcId="{45F6C389-AA18-4D33-9751-16341141F17F}" destId="{96455C1B-86E1-4D8A-BA18-F4BFD7CC1337}" srcOrd="2" destOrd="0" presId="urn:microsoft.com/office/officeart/2005/8/layout/vList4#10"/>
  </dgm:cxnLst>
  <dgm:bg/>
  <dgm:whole/>
  <dgm:extLst>
    <a:ext uri="http://schemas.microsoft.com/office/drawing/2008/diagram">
      <dsp:dataModelExt xmlns="" xmlns:dsp="http://schemas.microsoft.com/office/drawing/2008/diagram" relId="rId1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CD1805FF-A675-4367-91EF-E3A26739701B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4680E1-0EDD-46DE-9CCD-6ED1FEA12791}">
      <dgm:prSet phldrT="[Text]" custT="1"/>
      <dgm:spPr/>
      <dgm:t>
        <a:bodyPr/>
        <a:lstStyle/>
        <a:p>
          <a:r>
            <a:rPr lang="en-US" sz="4000" b="1" dirty="0">
              <a:solidFill>
                <a:schemeClr val="tx2"/>
              </a:solidFill>
            </a:rPr>
            <a:t>2013-14</a:t>
          </a:r>
        </a:p>
      </dgm:t>
    </dgm:pt>
    <dgm:pt modelId="{3EDDB092-83A2-479E-B435-EACC16F71619}" type="parTrans" cxnId="{ECAA5191-A9DA-4A48-853F-C66FAF162AAB}">
      <dgm:prSet/>
      <dgm:spPr/>
      <dgm:t>
        <a:bodyPr/>
        <a:lstStyle/>
        <a:p>
          <a:endParaRPr lang="en-US"/>
        </a:p>
      </dgm:t>
    </dgm:pt>
    <dgm:pt modelId="{9F02A025-BD08-42E0-B060-B8F28C6C595B}" type="sibTrans" cxnId="{ECAA5191-A9DA-4A48-853F-C66FAF162AAB}">
      <dgm:prSet/>
      <dgm:spPr/>
      <dgm:t>
        <a:bodyPr/>
        <a:lstStyle/>
        <a:p>
          <a:endParaRPr lang="en-US"/>
        </a:p>
      </dgm:t>
    </dgm:pt>
    <dgm:pt modelId="{6D42F0F0-998A-4981-AE79-68087A1625DA}">
      <dgm:prSet phldrT="[Text]"/>
      <dgm:spPr/>
      <dgm:t>
        <a:bodyPr/>
        <a:lstStyle/>
        <a:p>
          <a:pPr algn="l"/>
          <a:r>
            <a:rPr lang="en-US" b="1" dirty="0">
              <a:solidFill>
                <a:schemeClr val="bg1"/>
              </a:solidFill>
            </a:rPr>
            <a:t>-Hardware Grant by NVIDIA</a:t>
          </a:r>
        </a:p>
        <a:p>
          <a:pPr algn="l"/>
          <a:endParaRPr lang="en-US" b="1" dirty="0">
            <a:solidFill>
              <a:schemeClr val="bg1"/>
            </a:solidFill>
          </a:endParaRPr>
        </a:p>
      </dgm:t>
    </dgm:pt>
    <dgm:pt modelId="{51302495-2E12-4F29-9C36-881A3B8713DE}" type="parTrans" cxnId="{6BE4DC3D-FA5A-4D1C-8816-814450E02A60}">
      <dgm:prSet/>
      <dgm:spPr/>
      <dgm:t>
        <a:bodyPr/>
        <a:lstStyle/>
        <a:p>
          <a:endParaRPr lang="en-US"/>
        </a:p>
      </dgm:t>
    </dgm:pt>
    <dgm:pt modelId="{E77E8A2E-31A5-42C6-9453-E65F1E27FB69}" type="sibTrans" cxnId="{6BE4DC3D-FA5A-4D1C-8816-814450E02A60}">
      <dgm:prSet/>
      <dgm:spPr/>
      <dgm:t>
        <a:bodyPr/>
        <a:lstStyle/>
        <a:p>
          <a:endParaRPr lang="en-US"/>
        </a:p>
      </dgm:t>
    </dgm:pt>
    <dgm:pt modelId="{A7C078E2-C546-4DAF-AE85-7DF2E81165E8}">
      <dgm:prSet phldrT="[Text]" custT="1"/>
      <dgm:spPr/>
      <dgm:t>
        <a:bodyPr/>
        <a:lstStyle/>
        <a:p>
          <a:r>
            <a:rPr lang="en-US" sz="2000" b="1" u="none" dirty="0">
              <a:solidFill>
                <a:schemeClr val="bg1"/>
              </a:solidFill>
            </a:rPr>
            <a:t>Rs. 14,49,028</a:t>
          </a:r>
          <a:endParaRPr lang="en-US" sz="2000" u="none" dirty="0"/>
        </a:p>
      </dgm:t>
    </dgm:pt>
    <dgm:pt modelId="{0D2E5B27-D5B5-430B-806C-553E663FE77A}" type="parTrans" cxnId="{A8ED39D0-BFAB-4E11-AE45-02EDFD6A5BF4}">
      <dgm:prSet/>
      <dgm:spPr/>
      <dgm:t>
        <a:bodyPr/>
        <a:lstStyle/>
        <a:p>
          <a:endParaRPr lang="en-US"/>
        </a:p>
      </dgm:t>
    </dgm:pt>
    <dgm:pt modelId="{B40C5643-C128-492E-9193-159E7AA0332C}" type="sibTrans" cxnId="{A8ED39D0-BFAB-4E11-AE45-02EDFD6A5BF4}">
      <dgm:prSet/>
      <dgm:spPr/>
      <dgm:t>
        <a:bodyPr/>
        <a:lstStyle/>
        <a:p>
          <a:endParaRPr lang="en-US"/>
        </a:p>
      </dgm:t>
    </dgm:pt>
    <dgm:pt modelId="{8C71B2F2-B55B-4A11-87B6-19B061477BB3}">
      <dgm:prSet phldrT="[Text]" custT="1"/>
      <dgm:spPr/>
      <dgm:t>
        <a:bodyPr/>
        <a:lstStyle/>
        <a:p>
          <a:r>
            <a:rPr lang="en-US" sz="4000" b="1" dirty="0">
              <a:solidFill>
                <a:schemeClr val="tx2"/>
              </a:solidFill>
            </a:rPr>
            <a:t>2014-15</a:t>
          </a:r>
        </a:p>
      </dgm:t>
    </dgm:pt>
    <dgm:pt modelId="{CB11F68E-040E-4C59-B50F-6E5C6F6EA5CC}" type="parTrans" cxnId="{2BFA1993-CB59-435E-85E7-B6B05B1FCE2D}">
      <dgm:prSet/>
      <dgm:spPr/>
      <dgm:t>
        <a:bodyPr/>
        <a:lstStyle/>
        <a:p>
          <a:endParaRPr lang="en-US"/>
        </a:p>
      </dgm:t>
    </dgm:pt>
    <dgm:pt modelId="{3F6C8487-F595-4012-954E-A837ADE720F8}" type="sibTrans" cxnId="{2BFA1993-CB59-435E-85E7-B6B05B1FCE2D}">
      <dgm:prSet/>
      <dgm:spPr/>
      <dgm:t>
        <a:bodyPr/>
        <a:lstStyle/>
        <a:p>
          <a:endParaRPr lang="en-US"/>
        </a:p>
      </dgm:t>
    </dgm:pt>
    <dgm:pt modelId="{68B1601E-803F-4158-8087-E594B6DB7761}">
      <dgm:prSet phldrT="[Text]"/>
      <dgm:spPr/>
      <dgm:t>
        <a:bodyPr/>
        <a:lstStyle/>
        <a:p>
          <a:pPr algn="l"/>
          <a:r>
            <a:rPr lang="en-US" b="1" dirty="0">
              <a:solidFill>
                <a:schemeClr val="bg1"/>
              </a:solidFill>
            </a:rPr>
            <a:t>-Hardware Grant by NVIDIA,</a:t>
          </a:r>
        </a:p>
        <a:p>
          <a:pPr algn="l"/>
          <a:r>
            <a:rPr lang="en-US" b="1" dirty="0"/>
            <a:t>-</a:t>
          </a:r>
          <a:r>
            <a:rPr lang="en-US" b="1" dirty="0" err="1"/>
            <a:t>Nextremer</a:t>
          </a:r>
          <a:r>
            <a:rPr lang="en-US" b="1" dirty="0"/>
            <a:t> Solutions </a:t>
          </a:r>
        </a:p>
        <a:p>
          <a:pPr algn="l"/>
          <a:endParaRPr lang="en-US" b="1" dirty="0"/>
        </a:p>
      </dgm:t>
    </dgm:pt>
    <dgm:pt modelId="{02DEE638-145C-4C32-ACFE-BCCE30BC4B0C}" type="parTrans" cxnId="{856F4D58-789A-4977-9BB8-D65A63B778DC}">
      <dgm:prSet/>
      <dgm:spPr/>
      <dgm:t>
        <a:bodyPr/>
        <a:lstStyle/>
        <a:p>
          <a:endParaRPr lang="en-US"/>
        </a:p>
      </dgm:t>
    </dgm:pt>
    <dgm:pt modelId="{2EFE84CB-3D7D-427A-8596-79461E18F742}" type="sibTrans" cxnId="{856F4D58-789A-4977-9BB8-D65A63B778DC}">
      <dgm:prSet/>
      <dgm:spPr/>
      <dgm:t>
        <a:bodyPr/>
        <a:lstStyle/>
        <a:p>
          <a:endParaRPr lang="en-US"/>
        </a:p>
      </dgm:t>
    </dgm:pt>
    <dgm:pt modelId="{2D52BC1E-DAD1-452F-B43B-0C8FEA31497E}">
      <dgm:prSet phldrT="[Text]" custT="1"/>
      <dgm:spPr/>
      <dgm:t>
        <a:bodyPr/>
        <a:lstStyle/>
        <a:p>
          <a:r>
            <a:rPr lang="en-US" sz="2000" b="1" u="none" dirty="0">
              <a:solidFill>
                <a:schemeClr val="bg1"/>
              </a:solidFill>
            </a:rPr>
            <a:t>Rs. 13,23,984</a:t>
          </a:r>
        </a:p>
      </dgm:t>
    </dgm:pt>
    <dgm:pt modelId="{06BCF360-7574-4CA1-BFFF-B1F1DFFA943E}" type="parTrans" cxnId="{8713EC6B-8006-424C-A051-E79B763916B2}">
      <dgm:prSet/>
      <dgm:spPr/>
      <dgm:t>
        <a:bodyPr/>
        <a:lstStyle/>
        <a:p>
          <a:endParaRPr lang="en-US"/>
        </a:p>
      </dgm:t>
    </dgm:pt>
    <dgm:pt modelId="{AAE6D997-594B-4BFC-BA2F-286DC18F01E3}" type="sibTrans" cxnId="{8713EC6B-8006-424C-A051-E79B763916B2}">
      <dgm:prSet/>
      <dgm:spPr/>
      <dgm:t>
        <a:bodyPr/>
        <a:lstStyle/>
        <a:p>
          <a:endParaRPr lang="en-US"/>
        </a:p>
      </dgm:t>
    </dgm:pt>
    <dgm:pt modelId="{0B881118-9A18-4AC5-8A55-5815D9234F15}">
      <dgm:prSet phldrT="[Text]" custT="1"/>
      <dgm:spPr/>
      <dgm:t>
        <a:bodyPr/>
        <a:lstStyle/>
        <a:p>
          <a:r>
            <a:rPr lang="en-US" sz="4000" b="1" dirty="0">
              <a:solidFill>
                <a:schemeClr val="tx2"/>
              </a:solidFill>
            </a:rPr>
            <a:t>2015-16</a:t>
          </a:r>
        </a:p>
      </dgm:t>
    </dgm:pt>
    <dgm:pt modelId="{14539A61-BBD5-4412-932D-674D11850DD7}" type="parTrans" cxnId="{2A5B9FE0-72E8-4952-91D0-ABE19D83A416}">
      <dgm:prSet/>
      <dgm:spPr/>
      <dgm:t>
        <a:bodyPr/>
        <a:lstStyle/>
        <a:p>
          <a:endParaRPr lang="en-US"/>
        </a:p>
      </dgm:t>
    </dgm:pt>
    <dgm:pt modelId="{89E9940E-3115-42F5-A8AB-D212CBA81D97}" type="sibTrans" cxnId="{2A5B9FE0-72E8-4952-91D0-ABE19D83A416}">
      <dgm:prSet/>
      <dgm:spPr/>
      <dgm:t>
        <a:bodyPr/>
        <a:lstStyle/>
        <a:p>
          <a:endParaRPr lang="en-US"/>
        </a:p>
      </dgm:t>
    </dgm:pt>
    <dgm:pt modelId="{C35DE31D-9543-4623-8022-36ADCA051C56}">
      <dgm:prSet phldrT="[Text]"/>
      <dgm:spPr/>
      <dgm:t>
        <a:bodyPr/>
        <a:lstStyle/>
        <a:p>
          <a:pPr algn="l"/>
          <a:r>
            <a:rPr lang="en-US" b="1" dirty="0">
              <a:solidFill>
                <a:schemeClr val="bg1"/>
              </a:solidFill>
            </a:rPr>
            <a:t>-</a:t>
          </a:r>
          <a:r>
            <a:rPr lang="en-US" b="1" dirty="0" err="1">
              <a:solidFill>
                <a:schemeClr val="bg1"/>
              </a:solidFill>
            </a:rPr>
            <a:t>Zensar</a:t>
          </a:r>
          <a:r>
            <a:rPr lang="en-US" b="1" dirty="0">
              <a:solidFill>
                <a:schemeClr val="bg1"/>
              </a:solidFill>
            </a:rPr>
            <a:t> Workshop </a:t>
          </a:r>
        </a:p>
        <a:p>
          <a:pPr algn="l"/>
          <a:r>
            <a:rPr lang="en-US" b="1" dirty="0">
              <a:solidFill>
                <a:schemeClr val="bg1"/>
              </a:solidFill>
            </a:rPr>
            <a:t>-Website Development</a:t>
          </a:r>
        </a:p>
        <a:p>
          <a:pPr algn="l"/>
          <a:r>
            <a:rPr lang="en-US" b="1" dirty="0">
              <a:solidFill>
                <a:schemeClr val="bg1"/>
              </a:solidFill>
            </a:rPr>
            <a:t>-Infosys Foundation Program </a:t>
          </a:r>
        </a:p>
        <a:p>
          <a:pPr algn="l"/>
          <a:r>
            <a:rPr lang="en-US" b="1" dirty="0">
              <a:solidFill>
                <a:schemeClr val="bg1"/>
              </a:solidFill>
            </a:rPr>
            <a:t>- Training Courses</a:t>
          </a:r>
        </a:p>
      </dgm:t>
    </dgm:pt>
    <dgm:pt modelId="{8F85B57A-AE52-40C7-99B0-6860F43C1A62}" type="parTrans" cxnId="{61D27CBD-96DA-4ECD-BD22-31B7DF2CD795}">
      <dgm:prSet/>
      <dgm:spPr/>
      <dgm:t>
        <a:bodyPr/>
        <a:lstStyle/>
        <a:p>
          <a:endParaRPr lang="en-US"/>
        </a:p>
      </dgm:t>
    </dgm:pt>
    <dgm:pt modelId="{E4842D45-325E-4B94-8A47-4DC5C777BD97}" type="sibTrans" cxnId="{61D27CBD-96DA-4ECD-BD22-31B7DF2CD795}">
      <dgm:prSet/>
      <dgm:spPr/>
      <dgm:t>
        <a:bodyPr/>
        <a:lstStyle/>
        <a:p>
          <a:endParaRPr lang="en-US"/>
        </a:p>
      </dgm:t>
    </dgm:pt>
    <dgm:pt modelId="{B9C284BD-92BB-454C-9843-BF8BD6D24CF8}">
      <dgm:prSet phldrT="[Text]" custT="1"/>
      <dgm:spPr/>
      <dgm:t>
        <a:bodyPr/>
        <a:lstStyle/>
        <a:p>
          <a:r>
            <a:rPr lang="en-US" sz="1600" u="none" dirty="0"/>
            <a:t> </a:t>
          </a:r>
          <a:r>
            <a:rPr lang="en-US" sz="2000" b="1" u="none" dirty="0">
              <a:solidFill>
                <a:schemeClr val="bg1"/>
              </a:solidFill>
            </a:rPr>
            <a:t>Rs. 15,00,642</a:t>
          </a:r>
        </a:p>
      </dgm:t>
    </dgm:pt>
    <dgm:pt modelId="{5961E19C-192E-4B96-AEE8-8AC7DA94D0FF}" type="parTrans" cxnId="{5BA043F7-4BBC-474E-9695-4F871A2CE25F}">
      <dgm:prSet/>
      <dgm:spPr/>
      <dgm:t>
        <a:bodyPr/>
        <a:lstStyle/>
        <a:p>
          <a:endParaRPr lang="en-US"/>
        </a:p>
      </dgm:t>
    </dgm:pt>
    <dgm:pt modelId="{6BA81FA3-7830-4654-A4AD-BDC7C1982A0D}" type="sibTrans" cxnId="{5BA043F7-4BBC-474E-9695-4F871A2CE25F}">
      <dgm:prSet/>
      <dgm:spPr/>
      <dgm:t>
        <a:bodyPr/>
        <a:lstStyle/>
        <a:p>
          <a:endParaRPr lang="en-US"/>
        </a:p>
      </dgm:t>
    </dgm:pt>
    <dgm:pt modelId="{784DB54D-0F70-4908-BD91-88EA0AF9A078}" type="pres">
      <dgm:prSet presAssocID="{CD1805FF-A675-4367-91EF-E3A26739701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B70901-22CB-4211-9D04-38AB5BB095CE}" type="pres">
      <dgm:prSet presAssocID="{934680E1-0EDD-46DE-9CCD-6ED1FEA12791}" presName="compNode" presStyleCnt="0"/>
      <dgm:spPr/>
    </dgm:pt>
    <dgm:pt modelId="{9C333162-1F40-4CCC-8FAB-796BA0E5E75E}" type="pres">
      <dgm:prSet presAssocID="{934680E1-0EDD-46DE-9CCD-6ED1FEA12791}" presName="aNode" presStyleLbl="bgShp" presStyleIdx="0" presStyleCnt="3"/>
      <dgm:spPr/>
      <dgm:t>
        <a:bodyPr/>
        <a:lstStyle/>
        <a:p>
          <a:endParaRPr lang="en-US"/>
        </a:p>
      </dgm:t>
    </dgm:pt>
    <dgm:pt modelId="{D32DF254-13B3-4330-80F9-640E55DB8CBA}" type="pres">
      <dgm:prSet presAssocID="{934680E1-0EDD-46DE-9CCD-6ED1FEA12791}" presName="textNode" presStyleLbl="bgShp" presStyleIdx="0" presStyleCnt="3"/>
      <dgm:spPr/>
      <dgm:t>
        <a:bodyPr/>
        <a:lstStyle/>
        <a:p>
          <a:endParaRPr lang="en-US"/>
        </a:p>
      </dgm:t>
    </dgm:pt>
    <dgm:pt modelId="{4409D3B7-0320-48F9-86D3-49CEFB216946}" type="pres">
      <dgm:prSet presAssocID="{934680E1-0EDD-46DE-9CCD-6ED1FEA12791}" presName="compChildNode" presStyleCnt="0"/>
      <dgm:spPr/>
    </dgm:pt>
    <dgm:pt modelId="{E21A81C6-B5D5-4B0C-9DEF-2EE9741E5A10}" type="pres">
      <dgm:prSet presAssocID="{934680E1-0EDD-46DE-9CCD-6ED1FEA12791}" presName="theInnerList" presStyleCnt="0"/>
      <dgm:spPr/>
    </dgm:pt>
    <dgm:pt modelId="{8F8C04C5-2D3F-4E26-998B-3497CD0A8707}" type="pres">
      <dgm:prSet presAssocID="{6D42F0F0-998A-4981-AE79-68087A1625DA}" presName="childNode" presStyleLbl="node1" presStyleIdx="0" presStyleCnt="6" custScaleY="2388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4CB22C-C054-4D2D-BFAD-819751A4CFF3}" type="pres">
      <dgm:prSet presAssocID="{6D42F0F0-998A-4981-AE79-68087A1625DA}" presName="aSpace2" presStyleCnt="0"/>
      <dgm:spPr/>
    </dgm:pt>
    <dgm:pt modelId="{852E93E9-1899-4E9E-B6C4-3C0287D09087}" type="pres">
      <dgm:prSet presAssocID="{A7C078E2-C546-4DAF-AE85-7DF2E81165E8}" presName="childNode" presStyleLbl="node1" presStyleIdx="1" presStyleCnt="6" custScaleX="93274" custScaleY="517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57105A-29AC-481B-93B1-CF9D877C3481}" type="pres">
      <dgm:prSet presAssocID="{934680E1-0EDD-46DE-9CCD-6ED1FEA12791}" presName="aSpace" presStyleCnt="0"/>
      <dgm:spPr/>
    </dgm:pt>
    <dgm:pt modelId="{76F1AAD3-4E6D-4DDA-A3B7-DE2B1AE577AE}" type="pres">
      <dgm:prSet presAssocID="{8C71B2F2-B55B-4A11-87B6-19B061477BB3}" presName="compNode" presStyleCnt="0"/>
      <dgm:spPr/>
    </dgm:pt>
    <dgm:pt modelId="{4280268A-35C9-43D6-8BE3-EC97C59C18C5}" type="pres">
      <dgm:prSet presAssocID="{8C71B2F2-B55B-4A11-87B6-19B061477BB3}" presName="aNode" presStyleLbl="bgShp" presStyleIdx="1" presStyleCnt="3"/>
      <dgm:spPr/>
      <dgm:t>
        <a:bodyPr/>
        <a:lstStyle/>
        <a:p>
          <a:endParaRPr lang="en-US"/>
        </a:p>
      </dgm:t>
    </dgm:pt>
    <dgm:pt modelId="{4819D265-CEBE-44C0-8B99-98F0C78600D5}" type="pres">
      <dgm:prSet presAssocID="{8C71B2F2-B55B-4A11-87B6-19B061477BB3}" presName="textNode" presStyleLbl="bgShp" presStyleIdx="1" presStyleCnt="3"/>
      <dgm:spPr/>
      <dgm:t>
        <a:bodyPr/>
        <a:lstStyle/>
        <a:p>
          <a:endParaRPr lang="en-US"/>
        </a:p>
      </dgm:t>
    </dgm:pt>
    <dgm:pt modelId="{430FB297-482C-4EBB-B73A-3C450613F85A}" type="pres">
      <dgm:prSet presAssocID="{8C71B2F2-B55B-4A11-87B6-19B061477BB3}" presName="compChildNode" presStyleCnt="0"/>
      <dgm:spPr/>
    </dgm:pt>
    <dgm:pt modelId="{C36A7D2A-FACD-404C-A792-F57D3B01188A}" type="pres">
      <dgm:prSet presAssocID="{8C71B2F2-B55B-4A11-87B6-19B061477BB3}" presName="theInnerList" presStyleCnt="0"/>
      <dgm:spPr/>
    </dgm:pt>
    <dgm:pt modelId="{DBFCB2F2-5A03-4256-9007-F921FD7A0793}" type="pres">
      <dgm:prSet presAssocID="{68B1601E-803F-4158-8087-E594B6DB7761}" presName="childNode" presStyleLbl="node1" presStyleIdx="2" presStyleCnt="6" custScaleY="1938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5826F4-75A2-4DEC-98EE-CBA4703DE8CA}" type="pres">
      <dgm:prSet presAssocID="{68B1601E-803F-4158-8087-E594B6DB7761}" presName="aSpace2" presStyleCnt="0"/>
      <dgm:spPr/>
    </dgm:pt>
    <dgm:pt modelId="{AEA9F179-001B-4B33-B23D-110946D5B7BD}" type="pres">
      <dgm:prSet presAssocID="{2D52BC1E-DAD1-452F-B43B-0C8FEA31497E}" presName="childNode" presStyleLbl="node1" presStyleIdx="3" presStyleCnt="6" custScaleY="453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71EFD5-91F1-4803-A3DF-40B3D06F8761}" type="pres">
      <dgm:prSet presAssocID="{8C71B2F2-B55B-4A11-87B6-19B061477BB3}" presName="aSpace" presStyleCnt="0"/>
      <dgm:spPr/>
    </dgm:pt>
    <dgm:pt modelId="{8B94827F-4D7D-422A-B385-EEE7211271AB}" type="pres">
      <dgm:prSet presAssocID="{0B881118-9A18-4AC5-8A55-5815D9234F15}" presName="compNode" presStyleCnt="0"/>
      <dgm:spPr/>
    </dgm:pt>
    <dgm:pt modelId="{5FA1C00B-3782-4EBB-A4D9-8889C223A28B}" type="pres">
      <dgm:prSet presAssocID="{0B881118-9A18-4AC5-8A55-5815D9234F15}" presName="aNode" presStyleLbl="bgShp" presStyleIdx="2" presStyleCnt="3"/>
      <dgm:spPr/>
      <dgm:t>
        <a:bodyPr/>
        <a:lstStyle/>
        <a:p>
          <a:endParaRPr lang="en-US"/>
        </a:p>
      </dgm:t>
    </dgm:pt>
    <dgm:pt modelId="{CD00C68A-5683-4B20-96BD-EBBB4D43E110}" type="pres">
      <dgm:prSet presAssocID="{0B881118-9A18-4AC5-8A55-5815D9234F15}" presName="textNode" presStyleLbl="bgShp" presStyleIdx="2" presStyleCnt="3"/>
      <dgm:spPr/>
      <dgm:t>
        <a:bodyPr/>
        <a:lstStyle/>
        <a:p>
          <a:endParaRPr lang="en-US"/>
        </a:p>
      </dgm:t>
    </dgm:pt>
    <dgm:pt modelId="{7C07307E-EBBE-4BB6-AF63-24B911ED33F0}" type="pres">
      <dgm:prSet presAssocID="{0B881118-9A18-4AC5-8A55-5815D9234F15}" presName="compChildNode" presStyleCnt="0"/>
      <dgm:spPr/>
    </dgm:pt>
    <dgm:pt modelId="{5E9BBE01-EF2E-4A1D-BCB8-76D94B428821}" type="pres">
      <dgm:prSet presAssocID="{0B881118-9A18-4AC5-8A55-5815D9234F15}" presName="theInnerList" presStyleCnt="0"/>
      <dgm:spPr/>
    </dgm:pt>
    <dgm:pt modelId="{4F6AA24B-A9E6-4C6D-8F46-46CDA6CA2BAE}" type="pres">
      <dgm:prSet presAssocID="{C35DE31D-9543-4623-8022-36ADCA051C56}" presName="childNode" presStyleLbl="node1" presStyleIdx="4" presStyleCnt="6" custScaleX="117255" custScaleY="623957" custLinFactY="-46154" custLinFactNeighborX="292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2D3DC8-847F-4E1C-ABB5-1918A9C67D1F}" type="pres">
      <dgm:prSet presAssocID="{C35DE31D-9543-4623-8022-36ADCA051C56}" presName="aSpace2" presStyleCnt="0"/>
      <dgm:spPr/>
    </dgm:pt>
    <dgm:pt modelId="{40EF63AB-1DE3-4D95-B047-E17864F92F51}" type="pres">
      <dgm:prSet presAssocID="{B9C284BD-92BB-454C-9843-BF8BD6D24CF8}" presName="childNode" presStyleLbl="node1" presStyleIdx="5" presStyleCnt="6" custScaleY="125876" custLinFactNeighborX="-4436" custLinFactNeighborY="-415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839304-4B30-4E04-B641-5DA5555890F4}" type="presOf" srcId="{2D52BC1E-DAD1-452F-B43B-0C8FEA31497E}" destId="{AEA9F179-001B-4B33-B23D-110946D5B7BD}" srcOrd="0" destOrd="0" presId="urn:microsoft.com/office/officeart/2005/8/layout/lProcess2"/>
    <dgm:cxn modelId="{856F4D58-789A-4977-9BB8-D65A63B778DC}" srcId="{8C71B2F2-B55B-4A11-87B6-19B061477BB3}" destId="{68B1601E-803F-4158-8087-E594B6DB7761}" srcOrd="0" destOrd="0" parTransId="{02DEE638-145C-4C32-ACFE-BCCE30BC4B0C}" sibTransId="{2EFE84CB-3D7D-427A-8596-79461E18F742}"/>
    <dgm:cxn modelId="{C2848631-3FF6-4C8F-A5DC-AF1F57850ED8}" type="presOf" srcId="{934680E1-0EDD-46DE-9CCD-6ED1FEA12791}" destId="{D32DF254-13B3-4330-80F9-640E55DB8CBA}" srcOrd="1" destOrd="0" presId="urn:microsoft.com/office/officeart/2005/8/layout/lProcess2"/>
    <dgm:cxn modelId="{30E2FA6C-6487-4F67-8D0C-B087CAD7D288}" type="presOf" srcId="{B9C284BD-92BB-454C-9843-BF8BD6D24CF8}" destId="{40EF63AB-1DE3-4D95-B047-E17864F92F51}" srcOrd="0" destOrd="0" presId="urn:microsoft.com/office/officeart/2005/8/layout/lProcess2"/>
    <dgm:cxn modelId="{835ACC84-9BDD-4BFE-9258-C1C79059551F}" type="presOf" srcId="{8C71B2F2-B55B-4A11-87B6-19B061477BB3}" destId="{4819D265-CEBE-44C0-8B99-98F0C78600D5}" srcOrd="1" destOrd="0" presId="urn:microsoft.com/office/officeart/2005/8/layout/lProcess2"/>
    <dgm:cxn modelId="{A8ED39D0-BFAB-4E11-AE45-02EDFD6A5BF4}" srcId="{934680E1-0EDD-46DE-9CCD-6ED1FEA12791}" destId="{A7C078E2-C546-4DAF-AE85-7DF2E81165E8}" srcOrd="1" destOrd="0" parTransId="{0D2E5B27-D5B5-430B-806C-553E663FE77A}" sibTransId="{B40C5643-C128-492E-9193-159E7AA0332C}"/>
    <dgm:cxn modelId="{921E8934-5A23-4248-AEEE-B49688A4DE56}" type="presOf" srcId="{CD1805FF-A675-4367-91EF-E3A26739701B}" destId="{784DB54D-0F70-4908-BD91-88EA0AF9A078}" srcOrd="0" destOrd="0" presId="urn:microsoft.com/office/officeart/2005/8/layout/lProcess2"/>
    <dgm:cxn modelId="{1A0BE4B6-6512-44B5-86C9-96136E4BBF21}" type="presOf" srcId="{0B881118-9A18-4AC5-8A55-5815D9234F15}" destId="{CD00C68A-5683-4B20-96BD-EBBB4D43E110}" srcOrd="1" destOrd="0" presId="urn:microsoft.com/office/officeart/2005/8/layout/lProcess2"/>
    <dgm:cxn modelId="{2BFA1993-CB59-435E-85E7-B6B05B1FCE2D}" srcId="{CD1805FF-A675-4367-91EF-E3A26739701B}" destId="{8C71B2F2-B55B-4A11-87B6-19B061477BB3}" srcOrd="1" destOrd="0" parTransId="{CB11F68E-040E-4C59-B50F-6E5C6F6EA5CC}" sibTransId="{3F6C8487-F595-4012-954E-A837ADE720F8}"/>
    <dgm:cxn modelId="{ECAA5191-A9DA-4A48-853F-C66FAF162AAB}" srcId="{CD1805FF-A675-4367-91EF-E3A26739701B}" destId="{934680E1-0EDD-46DE-9CCD-6ED1FEA12791}" srcOrd="0" destOrd="0" parTransId="{3EDDB092-83A2-479E-B435-EACC16F71619}" sibTransId="{9F02A025-BD08-42E0-B060-B8F28C6C595B}"/>
    <dgm:cxn modelId="{72A54869-DA12-4EBC-AB82-B3A9CAF8AA27}" type="presOf" srcId="{8C71B2F2-B55B-4A11-87B6-19B061477BB3}" destId="{4280268A-35C9-43D6-8BE3-EC97C59C18C5}" srcOrd="0" destOrd="0" presId="urn:microsoft.com/office/officeart/2005/8/layout/lProcess2"/>
    <dgm:cxn modelId="{61D27CBD-96DA-4ECD-BD22-31B7DF2CD795}" srcId="{0B881118-9A18-4AC5-8A55-5815D9234F15}" destId="{C35DE31D-9543-4623-8022-36ADCA051C56}" srcOrd="0" destOrd="0" parTransId="{8F85B57A-AE52-40C7-99B0-6860F43C1A62}" sibTransId="{E4842D45-325E-4B94-8A47-4DC5C777BD97}"/>
    <dgm:cxn modelId="{2A5B9FE0-72E8-4952-91D0-ABE19D83A416}" srcId="{CD1805FF-A675-4367-91EF-E3A26739701B}" destId="{0B881118-9A18-4AC5-8A55-5815D9234F15}" srcOrd="2" destOrd="0" parTransId="{14539A61-BBD5-4412-932D-674D11850DD7}" sibTransId="{89E9940E-3115-42F5-A8AB-D212CBA81D97}"/>
    <dgm:cxn modelId="{5BA043F7-4BBC-474E-9695-4F871A2CE25F}" srcId="{0B881118-9A18-4AC5-8A55-5815D9234F15}" destId="{B9C284BD-92BB-454C-9843-BF8BD6D24CF8}" srcOrd="1" destOrd="0" parTransId="{5961E19C-192E-4B96-AEE8-8AC7DA94D0FF}" sibTransId="{6BA81FA3-7830-4654-A4AD-BDC7C1982A0D}"/>
    <dgm:cxn modelId="{C8C6D07D-1C3C-456B-BD2B-95B4EE679793}" type="presOf" srcId="{68B1601E-803F-4158-8087-E594B6DB7761}" destId="{DBFCB2F2-5A03-4256-9007-F921FD7A0793}" srcOrd="0" destOrd="0" presId="urn:microsoft.com/office/officeart/2005/8/layout/lProcess2"/>
    <dgm:cxn modelId="{057E4D17-DF2B-494F-BE19-213889A1807F}" type="presOf" srcId="{A7C078E2-C546-4DAF-AE85-7DF2E81165E8}" destId="{852E93E9-1899-4E9E-B6C4-3C0287D09087}" srcOrd="0" destOrd="0" presId="urn:microsoft.com/office/officeart/2005/8/layout/lProcess2"/>
    <dgm:cxn modelId="{8713EC6B-8006-424C-A051-E79B763916B2}" srcId="{8C71B2F2-B55B-4A11-87B6-19B061477BB3}" destId="{2D52BC1E-DAD1-452F-B43B-0C8FEA31497E}" srcOrd="1" destOrd="0" parTransId="{06BCF360-7574-4CA1-BFFF-B1F1DFFA943E}" sibTransId="{AAE6D997-594B-4BFC-BA2F-286DC18F01E3}"/>
    <dgm:cxn modelId="{413218EE-2CF8-45ED-8DC0-3A5C63D69F92}" type="presOf" srcId="{0B881118-9A18-4AC5-8A55-5815D9234F15}" destId="{5FA1C00B-3782-4EBB-A4D9-8889C223A28B}" srcOrd="0" destOrd="0" presId="urn:microsoft.com/office/officeart/2005/8/layout/lProcess2"/>
    <dgm:cxn modelId="{801F4BC2-C2A4-49E0-A74F-A203DFAB7BF6}" type="presOf" srcId="{C35DE31D-9543-4623-8022-36ADCA051C56}" destId="{4F6AA24B-A9E6-4C6D-8F46-46CDA6CA2BAE}" srcOrd="0" destOrd="0" presId="urn:microsoft.com/office/officeart/2005/8/layout/lProcess2"/>
    <dgm:cxn modelId="{6BE4DC3D-FA5A-4D1C-8816-814450E02A60}" srcId="{934680E1-0EDD-46DE-9CCD-6ED1FEA12791}" destId="{6D42F0F0-998A-4981-AE79-68087A1625DA}" srcOrd="0" destOrd="0" parTransId="{51302495-2E12-4F29-9C36-881A3B8713DE}" sibTransId="{E77E8A2E-31A5-42C6-9453-E65F1E27FB69}"/>
    <dgm:cxn modelId="{7AB6AD77-61A4-4DC4-BE2A-FDD1D9348B26}" type="presOf" srcId="{6D42F0F0-998A-4981-AE79-68087A1625DA}" destId="{8F8C04C5-2D3F-4E26-998B-3497CD0A8707}" srcOrd="0" destOrd="0" presId="urn:microsoft.com/office/officeart/2005/8/layout/lProcess2"/>
    <dgm:cxn modelId="{38B6B4A7-5560-4CD8-81CA-F2060D0B5441}" type="presOf" srcId="{934680E1-0EDD-46DE-9CCD-6ED1FEA12791}" destId="{9C333162-1F40-4CCC-8FAB-796BA0E5E75E}" srcOrd="0" destOrd="0" presId="urn:microsoft.com/office/officeart/2005/8/layout/lProcess2"/>
    <dgm:cxn modelId="{036CAA68-672E-4FA5-BF56-D4FE21B98FA5}" type="presParOf" srcId="{784DB54D-0F70-4908-BD91-88EA0AF9A078}" destId="{7CB70901-22CB-4211-9D04-38AB5BB095CE}" srcOrd="0" destOrd="0" presId="urn:microsoft.com/office/officeart/2005/8/layout/lProcess2"/>
    <dgm:cxn modelId="{6C20C248-45E6-4B98-8740-9D15E92B7981}" type="presParOf" srcId="{7CB70901-22CB-4211-9D04-38AB5BB095CE}" destId="{9C333162-1F40-4CCC-8FAB-796BA0E5E75E}" srcOrd="0" destOrd="0" presId="urn:microsoft.com/office/officeart/2005/8/layout/lProcess2"/>
    <dgm:cxn modelId="{B1A4810D-C128-46B5-AAE6-7FC1B72981A2}" type="presParOf" srcId="{7CB70901-22CB-4211-9D04-38AB5BB095CE}" destId="{D32DF254-13B3-4330-80F9-640E55DB8CBA}" srcOrd="1" destOrd="0" presId="urn:microsoft.com/office/officeart/2005/8/layout/lProcess2"/>
    <dgm:cxn modelId="{D6F23A2A-D452-488F-9533-F362CEE40CA4}" type="presParOf" srcId="{7CB70901-22CB-4211-9D04-38AB5BB095CE}" destId="{4409D3B7-0320-48F9-86D3-49CEFB216946}" srcOrd="2" destOrd="0" presId="urn:microsoft.com/office/officeart/2005/8/layout/lProcess2"/>
    <dgm:cxn modelId="{DCEF4202-BE36-4097-9FFF-7EAB803052B1}" type="presParOf" srcId="{4409D3B7-0320-48F9-86D3-49CEFB216946}" destId="{E21A81C6-B5D5-4B0C-9DEF-2EE9741E5A10}" srcOrd="0" destOrd="0" presId="urn:microsoft.com/office/officeart/2005/8/layout/lProcess2"/>
    <dgm:cxn modelId="{97E9F92A-B128-457E-A035-F0F3EB863579}" type="presParOf" srcId="{E21A81C6-B5D5-4B0C-9DEF-2EE9741E5A10}" destId="{8F8C04C5-2D3F-4E26-998B-3497CD0A8707}" srcOrd="0" destOrd="0" presId="urn:microsoft.com/office/officeart/2005/8/layout/lProcess2"/>
    <dgm:cxn modelId="{BEB847EC-9DED-40F3-8B04-7031B03E541E}" type="presParOf" srcId="{E21A81C6-B5D5-4B0C-9DEF-2EE9741E5A10}" destId="{6D4CB22C-C054-4D2D-BFAD-819751A4CFF3}" srcOrd="1" destOrd="0" presId="urn:microsoft.com/office/officeart/2005/8/layout/lProcess2"/>
    <dgm:cxn modelId="{85F7162C-2318-4FC5-ADD8-11D36799C55D}" type="presParOf" srcId="{E21A81C6-B5D5-4B0C-9DEF-2EE9741E5A10}" destId="{852E93E9-1899-4E9E-B6C4-3C0287D09087}" srcOrd="2" destOrd="0" presId="urn:microsoft.com/office/officeart/2005/8/layout/lProcess2"/>
    <dgm:cxn modelId="{470E13DF-5440-4946-8539-8B10F87B5FE5}" type="presParOf" srcId="{784DB54D-0F70-4908-BD91-88EA0AF9A078}" destId="{C557105A-29AC-481B-93B1-CF9D877C3481}" srcOrd="1" destOrd="0" presId="urn:microsoft.com/office/officeart/2005/8/layout/lProcess2"/>
    <dgm:cxn modelId="{BE229E4A-B553-4966-9037-47D60D6DB357}" type="presParOf" srcId="{784DB54D-0F70-4908-BD91-88EA0AF9A078}" destId="{76F1AAD3-4E6D-4DDA-A3B7-DE2B1AE577AE}" srcOrd="2" destOrd="0" presId="urn:microsoft.com/office/officeart/2005/8/layout/lProcess2"/>
    <dgm:cxn modelId="{09152594-7F7C-4C6E-8B0E-8F2C4F28D1AE}" type="presParOf" srcId="{76F1AAD3-4E6D-4DDA-A3B7-DE2B1AE577AE}" destId="{4280268A-35C9-43D6-8BE3-EC97C59C18C5}" srcOrd="0" destOrd="0" presId="urn:microsoft.com/office/officeart/2005/8/layout/lProcess2"/>
    <dgm:cxn modelId="{17F63DA8-AAFA-4DD8-8C88-20B747E6F081}" type="presParOf" srcId="{76F1AAD3-4E6D-4DDA-A3B7-DE2B1AE577AE}" destId="{4819D265-CEBE-44C0-8B99-98F0C78600D5}" srcOrd="1" destOrd="0" presId="urn:microsoft.com/office/officeart/2005/8/layout/lProcess2"/>
    <dgm:cxn modelId="{A04B1284-ACF7-4298-BDEF-55AEFE4BCA26}" type="presParOf" srcId="{76F1AAD3-4E6D-4DDA-A3B7-DE2B1AE577AE}" destId="{430FB297-482C-4EBB-B73A-3C450613F85A}" srcOrd="2" destOrd="0" presId="urn:microsoft.com/office/officeart/2005/8/layout/lProcess2"/>
    <dgm:cxn modelId="{279C0BD1-351A-4D32-BEAA-1ACA9D2B70E9}" type="presParOf" srcId="{430FB297-482C-4EBB-B73A-3C450613F85A}" destId="{C36A7D2A-FACD-404C-A792-F57D3B01188A}" srcOrd="0" destOrd="0" presId="urn:microsoft.com/office/officeart/2005/8/layout/lProcess2"/>
    <dgm:cxn modelId="{8E0555D5-C607-46D4-B291-79836F725478}" type="presParOf" srcId="{C36A7D2A-FACD-404C-A792-F57D3B01188A}" destId="{DBFCB2F2-5A03-4256-9007-F921FD7A0793}" srcOrd="0" destOrd="0" presId="urn:microsoft.com/office/officeart/2005/8/layout/lProcess2"/>
    <dgm:cxn modelId="{BAE94198-BBB2-442B-B8D7-59137294FA2D}" type="presParOf" srcId="{C36A7D2A-FACD-404C-A792-F57D3B01188A}" destId="{E05826F4-75A2-4DEC-98EE-CBA4703DE8CA}" srcOrd="1" destOrd="0" presId="urn:microsoft.com/office/officeart/2005/8/layout/lProcess2"/>
    <dgm:cxn modelId="{893705CB-E1F9-450E-A15B-17E635A5DB05}" type="presParOf" srcId="{C36A7D2A-FACD-404C-A792-F57D3B01188A}" destId="{AEA9F179-001B-4B33-B23D-110946D5B7BD}" srcOrd="2" destOrd="0" presId="urn:microsoft.com/office/officeart/2005/8/layout/lProcess2"/>
    <dgm:cxn modelId="{6B7FFC03-680D-4C1D-AF08-9ED0FB931788}" type="presParOf" srcId="{784DB54D-0F70-4908-BD91-88EA0AF9A078}" destId="{0171EFD5-91F1-4803-A3DF-40B3D06F8761}" srcOrd="3" destOrd="0" presId="urn:microsoft.com/office/officeart/2005/8/layout/lProcess2"/>
    <dgm:cxn modelId="{66AE1FFB-A90A-4FE0-A522-148297AC9E45}" type="presParOf" srcId="{784DB54D-0F70-4908-BD91-88EA0AF9A078}" destId="{8B94827F-4D7D-422A-B385-EEE7211271AB}" srcOrd="4" destOrd="0" presId="urn:microsoft.com/office/officeart/2005/8/layout/lProcess2"/>
    <dgm:cxn modelId="{855A38E2-D721-408D-AB70-882D87DFB345}" type="presParOf" srcId="{8B94827F-4D7D-422A-B385-EEE7211271AB}" destId="{5FA1C00B-3782-4EBB-A4D9-8889C223A28B}" srcOrd="0" destOrd="0" presId="urn:microsoft.com/office/officeart/2005/8/layout/lProcess2"/>
    <dgm:cxn modelId="{71EBC109-7C5D-4588-9615-06BBB6F6596A}" type="presParOf" srcId="{8B94827F-4D7D-422A-B385-EEE7211271AB}" destId="{CD00C68A-5683-4B20-96BD-EBBB4D43E110}" srcOrd="1" destOrd="0" presId="urn:microsoft.com/office/officeart/2005/8/layout/lProcess2"/>
    <dgm:cxn modelId="{CB1EE91A-DBE5-42CF-9C83-340DBBFA64D3}" type="presParOf" srcId="{8B94827F-4D7D-422A-B385-EEE7211271AB}" destId="{7C07307E-EBBE-4BB6-AF63-24B911ED33F0}" srcOrd="2" destOrd="0" presId="urn:microsoft.com/office/officeart/2005/8/layout/lProcess2"/>
    <dgm:cxn modelId="{5915D363-D8C8-48FC-B116-08BC62392878}" type="presParOf" srcId="{7C07307E-EBBE-4BB6-AF63-24B911ED33F0}" destId="{5E9BBE01-EF2E-4A1D-BCB8-76D94B428821}" srcOrd="0" destOrd="0" presId="urn:microsoft.com/office/officeart/2005/8/layout/lProcess2"/>
    <dgm:cxn modelId="{D6ACDAB1-EF49-4ADF-9A20-94C093726194}" type="presParOf" srcId="{5E9BBE01-EF2E-4A1D-BCB8-76D94B428821}" destId="{4F6AA24B-A9E6-4C6D-8F46-46CDA6CA2BAE}" srcOrd="0" destOrd="0" presId="urn:microsoft.com/office/officeart/2005/8/layout/lProcess2"/>
    <dgm:cxn modelId="{CF25EC06-7437-4352-8EC7-9858AEF54D27}" type="presParOf" srcId="{5E9BBE01-EF2E-4A1D-BCB8-76D94B428821}" destId="{312D3DC8-847F-4E1C-ABB5-1918A9C67D1F}" srcOrd="1" destOrd="0" presId="urn:microsoft.com/office/officeart/2005/8/layout/lProcess2"/>
    <dgm:cxn modelId="{CB56DB4F-2940-406A-973F-BA70C7FA7C7A}" type="presParOf" srcId="{5E9BBE01-EF2E-4A1D-BCB8-76D94B428821}" destId="{40EF63AB-1DE3-4D95-B047-E17864F92F51}" srcOrd="2" destOrd="0" presId="urn:microsoft.com/office/officeart/2005/8/layout/lProcess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3AA684D6-F0A9-4AEB-B212-641951CF363F}" type="doc">
      <dgm:prSet loTypeId="urn:microsoft.com/office/officeart/2005/8/layout/vList4#1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EBE2D0-1759-4AEB-B976-A01D6A62CFDA}">
      <dgm:prSet phldrT="[Text]" custT="1"/>
      <dgm:spPr/>
      <dgm:t>
        <a:bodyPr/>
        <a:lstStyle/>
        <a:p>
          <a:r>
            <a:rPr lang="en-US" sz="1600" dirty="0"/>
            <a:t>Purpose: Presenting a paper at International conference on Image Processing, Computer Vision and Pattern Recognition (IPCV’12) </a:t>
          </a:r>
        </a:p>
        <a:p>
          <a:r>
            <a:rPr lang="en-US" sz="1600" dirty="0"/>
            <a:t>Sponsor: Department of Science and Technology International Travel grant</a:t>
          </a:r>
        </a:p>
        <a:p>
          <a:r>
            <a:rPr lang="en-US" sz="1600" dirty="0"/>
            <a:t>Place: Las Vegas, </a:t>
          </a:r>
          <a:r>
            <a:rPr lang="en-US" sz="1600" dirty="0" err="1"/>
            <a:t>Neavada</a:t>
          </a:r>
          <a:r>
            <a:rPr lang="en-US" sz="1600" dirty="0"/>
            <a:t>, USA</a:t>
          </a:r>
        </a:p>
        <a:p>
          <a:r>
            <a:rPr lang="en-US" sz="1600" dirty="0"/>
            <a:t>Date: July 16-19, 2012</a:t>
          </a:r>
        </a:p>
      </dgm:t>
    </dgm:pt>
    <dgm:pt modelId="{0F7ACB80-EF7A-43A6-8DF6-F8BEC8160E25}" type="parTrans" cxnId="{F8B50352-57B1-4448-BAE4-943E7D559760}">
      <dgm:prSet/>
      <dgm:spPr/>
      <dgm:t>
        <a:bodyPr/>
        <a:lstStyle/>
        <a:p>
          <a:endParaRPr lang="en-US" sz="2000"/>
        </a:p>
      </dgm:t>
    </dgm:pt>
    <dgm:pt modelId="{E2A32A27-03CE-42C8-BF52-0A3BBB9B3DFA}" type="sibTrans" cxnId="{F8B50352-57B1-4448-BAE4-943E7D559760}">
      <dgm:prSet/>
      <dgm:spPr/>
      <dgm:t>
        <a:bodyPr/>
        <a:lstStyle/>
        <a:p>
          <a:endParaRPr lang="en-US" sz="2000"/>
        </a:p>
      </dgm:t>
    </dgm:pt>
    <dgm:pt modelId="{187F3A45-3462-4036-A0DD-0D42E87A6007}">
      <dgm:prSet phldrT="[Text]" custT="1"/>
      <dgm:spPr/>
      <dgm:t>
        <a:bodyPr/>
        <a:lstStyle/>
        <a:p>
          <a:r>
            <a:rPr lang="en-US" sz="1600" b="0" i="0" dirty="0" smtClean="0"/>
            <a:t>Purpose: Attending a International Conference - DCC 2014</a:t>
          </a:r>
        </a:p>
        <a:p>
          <a:r>
            <a:rPr lang="en-US" sz="1600" b="0" i="0" dirty="0" smtClean="0"/>
            <a:t>Sponsor: IIT Bombay - INR 45000 for Travel, Conference Organizers - Pound 145 for Registration &amp; VIT, </a:t>
          </a:r>
          <a:r>
            <a:rPr lang="en-US" sz="1600" b="0" i="0" dirty="0" err="1" smtClean="0"/>
            <a:t>Pune</a:t>
          </a:r>
          <a:r>
            <a:rPr lang="en-US" sz="1600" b="0" i="0" dirty="0" smtClean="0"/>
            <a:t> - INR 15000 for Other Expenses</a:t>
          </a:r>
        </a:p>
        <a:p>
          <a:r>
            <a:rPr lang="en-US" sz="1600" b="0" i="0" dirty="0" smtClean="0"/>
            <a:t>Place</a:t>
          </a:r>
          <a:r>
            <a:rPr lang="en-US" sz="1600" b="0" i="0" dirty="0"/>
            <a:t>: UCL, London, UK</a:t>
          </a:r>
        </a:p>
        <a:p>
          <a:r>
            <a:rPr lang="en-US" sz="1600" b="0" i="0" dirty="0"/>
            <a:t>Date: 21</a:t>
          </a:r>
          <a:r>
            <a:rPr lang="en-US" sz="1600" b="0" i="0" baseline="30000" dirty="0"/>
            <a:t>st</a:t>
          </a:r>
          <a:r>
            <a:rPr lang="en-US" sz="1600" b="0" i="0" dirty="0"/>
            <a:t> – 25</a:t>
          </a:r>
          <a:r>
            <a:rPr lang="en-US" sz="1600" b="0" i="0" baseline="30000" dirty="0"/>
            <a:t>th</a:t>
          </a:r>
          <a:r>
            <a:rPr lang="en-US" sz="1600" b="0" i="0" dirty="0"/>
            <a:t> June, </a:t>
          </a:r>
          <a:r>
            <a:rPr lang="en-US" sz="1600" b="0" i="0" dirty="0" smtClean="0"/>
            <a:t>2014</a:t>
          </a:r>
        </a:p>
        <a:p>
          <a:r>
            <a:rPr lang="en-US" sz="1600" b="0" i="0" dirty="0" smtClean="0"/>
            <a:t>Purpose: Attending </a:t>
          </a:r>
          <a:r>
            <a:rPr lang="en-US" sz="1600" b="0" i="0" dirty="0" err="1" smtClean="0"/>
            <a:t>AfriCHI</a:t>
          </a:r>
          <a:r>
            <a:rPr lang="en-US" sz="1600" b="0" i="0" dirty="0" smtClean="0"/>
            <a:t> 2016 at University of Nairobi, Kenya.</a:t>
          </a:r>
        </a:p>
        <a:p>
          <a:r>
            <a:rPr lang="en-US" sz="1600" b="0" i="0" dirty="0" smtClean="0"/>
            <a:t>Date:21st – 25th November </a:t>
          </a:r>
          <a:r>
            <a:rPr lang="en-US" sz="1600" b="1" i="0" dirty="0" smtClean="0"/>
            <a:t>2016</a:t>
          </a:r>
          <a:endParaRPr lang="en-US" sz="1600" b="0" i="0" dirty="0" smtClean="0"/>
        </a:p>
        <a:p>
          <a:r>
            <a:rPr lang="en-US" sz="1600" b="0" i="0" dirty="0" smtClean="0"/>
            <a:t>Travel Grant: Organizers of </a:t>
          </a:r>
          <a:r>
            <a:rPr lang="en-US" sz="1600" b="0" i="0" dirty="0" err="1" smtClean="0"/>
            <a:t>AfriCHI</a:t>
          </a:r>
          <a:r>
            <a:rPr lang="en-US" sz="1600" b="0" i="0" dirty="0" smtClean="0"/>
            <a:t> 2016</a:t>
          </a:r>
          <a:endParaRPr lang="en-US" sz="1600" dirty="0"/>
        </a:p>
      </dgm:t>
    </dgm:pt>
    <dgm:pt modelId="{71DF5D04-BFC9-4F44-9096-2D05ED0A0713}" type="parTrans" cxnId="{8AA7B47A-B41E-4D9A-94D9-1DC6B10B4FEF}">
      <dgm:prSet/>
      <dgm:spPr/>
      <dgm:t>
        <a:bodyPr/>
        <a:lstStyle/>
        <a:p>
          <a:endParaRPr lang="en-US" sz="2000"/>
        </a:p>
      </dgm:t>
    </dgm:pt>
    <dgm:pt modelId="{6FACC48B-F39A-493A-991A-EF2B4E97C632}" type="sibTrans" cxnId="{8AA7B47A-B41E-4D9A-94D9-1DC6B10B4FEF}">
      <dgm:prSet/>
      <dgm:spPr/>
      <dgm:t>
        <a:bodyPr/>
        <a:lstStyle/>
        <a:p>
          <a:endParaRPr lang="en-US" sz="2000"/>
        </a:p>
      </dgm:t>
    </dgm:pt>
    <dgm:pt modelId="{C495C5F0-07C7-415E-B925-9B5385158654}">
      <dgm:prSet phldrT="[Text]" custT="1"/>
      <dgm:spPr/>
      <dgm:t>
        <a:bodyPr/>
        <a:lstStyle/>
        <a:p>
          <a:r>
            <a:rPr lang="en-US" sz="1600" dirty="0"/>
            <a:t>Purpose: </a:t>
          </a:r>
          <a:r>
            <a:rPr lang="en-US" sz="1600" dirty="0" err="1"/>
            <a:t>Eduvision</a:t>
          </a:r>
          <a:endParaRPr lang="en-US" sz="1600" dirty="0"/>
        </a:p>
        <a:p>
          <a:r>
            <a:rPr lang="en-US" sz="1600" dirty="0"/>
            <a:t>Sponsor: </a:t>
          </a:r>
          <a:r>
            <a:rPr lang="en-US" sz="1600" dirty="0" err="1"/>
            <a:t>Sakal</a:t>
          </a:r>
          <a:r>
            <a:rPr lang="en-US" sz="1600" dirty="0"/>
            <a:t> and </a:t>
          </a:r>
          <a:r>
            <a:rPr lang="en-US" sz="1600" dirty="0" err="1"/>
            <a:t>VIT,Pune</a:t>
          </a:r>
          <a:r>
            <a:rPr lang="en-US" sz="1600" dirty="0"/>
            <a:t>.</a:t>
          </a:r>
        </a:p>
        <a:p>
          <a:r>
            <a:rPr lang="en-US" sz="1600" dirty="0"/>
            <a:t>Place:  </a:t>
          </a:r>
          <a:r>
            <a:rPr lang="en-IN" sz="1600" b="0" i="0" dirty="0"/>
            <a:t>Deutschland, </a:t>
          </a:r>
          <a:r>
            <a:rPr lang="en-US" sz="1600" dirty="0"/>
            <a:t>Germany</a:t>
          </a:r>
        </a:p>
        <a:p>
          <a:r>
            <a:rPr lang="en-US" sz="1600" dirty="0"/>
            <a:t>Date: </a:t>
          </a:r>
          <a:r>
            <a:rPr lang="en-IN" sz="1600" dirty="0"/>
            <a:t>4th to 17th of March 2015</a:t>
          </a:r>
          <a:endParaRPr lang="en-US" sz="1600" dirty="0"/>
        </a:p>
      </dgm:t>
    </dgm:pt>
    <dgm:pt modelId="{5E1B744E-F871-447D-8B3D-5967F1112FC1}" type="parTrans" cxnId="{E6AA907A-599B-4012-9FC4-E4AA3FAE9ACE}">
      <dgm:prSet/>
      <dgm:spPr/>
      <dgm:t>
        <a:bodyPr/>
        <a:lstStyle/>
        <a:p>
          <a:endParaRPr lang="en-US" sz="2000"/>
        </a:p>
      </dgm:t>
    </dgm:pt>
    <dgm:pt modelId="{E5CEA764-2B0A-4914-A776-0F5B49600EFB}" type="sibTrans" cxnId="{E6AA907A-599B-4012-9FC4-E4AA3FAE9ACE}">
      <dgm:prSet/>
      <dgm:spPr/>
      <dgm:t>
        <a:bodyPr/>
        <a:lstStyle/>
        <a:p>
          <a:endParaRPr lang="en-US" sz="2000"/>
        </a:p>
      </dgm:t>
    </dgm:pt>
    <dgm:pt modelId="{731EE86C-AB56-448B-B558-4A87924EC21E}" type="pres">
      <dgm:prSet presAssocID="{3AA684D6-F0A9-4AEB-B212-641951CF363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B4308C-8F99-439B-BAD5-D6AEC262E2E4}" type="pres">
      <dgm:prSet presAssocID="{1FEBE2D0-1759-4AEB-B976-A01D6A62CFDA}" presName="comp" presStyleCnt="0"/>
      <dgm:spPr/>
    </dgm:pt>
    <dgm:pt modelId="{F873F35D-D546-43A8-888C-90553B1418E4}" type="pres">
      <dgm:prSet presAssocID="{1FEBE2D0-1759-4AEB-B976-A01D6A62CFDA}" presName="box" presStyleLbl="node1" presStyleIdx="0" presStyleCnt="3" custScaleY="73494" custLinFactNeighborY="10714"/>
      <dgm:spPr/>
      <dgm:t>
        <a:bodyPr/>
        <a:lstStyle/>
        <a:p>
          <a:endParaRPr lang="en-US"/>
        </a:p>
      </dgm:t>
    </dgm:pt>
    <dgm:pt modelId="{54789F48-3E59-4AD8-A998-C9D2919D998F}" type="pres">
      <dgm:prSet presAssocID="{1FEBE2D0-1759-4AEB-B976-A01D6A62CFDA}" presName="img" presStyleLbl="fgImgPlace1" presStyleIdx="0" presStyleCnt="3" custScaleY="77854" custLinFactNeighborX="-1472" custLinFactNeighborY="1097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32C8E236-9A3E-4C5E-857E-2E55723CD447}" type="pres">
      <dgm:prSet presAssocID="{1FEBE2D0-1759-4AEB-B976-A01D6A62CFDA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B0618E-887A-48F1-B3A6-7D299E4858F1}" type="pres">
      <dgm:prSet presAssocID="{E2A32A27-03CE-42C8-BF52-0A3BBB9B3DFA}" presName="spacer" presStyleCnt="0"/>
      <dgm:spPr/>
    </dgm:pt>
    <dgm:pt modelId="{F91AD54B-6BA2-4908-B259-22FF969C3B94}" type="pres">
      <dgm:prSet presAssocID="{187F3A45-3462-4036-A0DD-0D42E87A6007}" presName="comp" presStyleCnt="0"/>
      <dgm:spPr/>
    </dgm:pt>
    <dgm:pt modelId="{AD4645FE-2EF7-4A70-971B-983B45944B97}" type="pres">
      <dgm:prSet presAssocID="{187F3A45-3462-4036-A0DD-0D42E87A6007}" presName="box" presStyleLbl="node1" presStyleIdx="1" presStyleCnt="3" custScaleY="105502"/>
      <dgm:spPr/>
      <dgm:t>
        <a:bodyPr/>
        <a:lstStyle/>
        <a:p>
          <a:endParaRPr lang="en-US"/>
        </a:p>
      </dgm:t>
    </dgm:pt>
    <dgm:pt modelId="{1F2394E3-B14F-4457-8222-A236549EC0DE}" type="pres">
      <dgm:prSet presAssocID="{187F3A45-3462-4036-A0DD-0D42E87A6007}" presName="img" presStyleLbl="fgImgPlace1" presStyleIdx="1" presStyleCnt="3" custScaleY="84645" custLinFactNeighborX="-976" custLinFactNeighborY="-790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D1F264AC-485E-413C-A23B-ECED58644A43}" type="pres">
      <dgm:prSet presAssocID="{187F3A45-3462-4036-A0DD-0D42E87A6007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B49DF6-36D2-4306-B0DD-70B7A3C2E762}" type="pres">
      <dgm:prSet presAssocID="{6FACC48B-F39A-493A-991A-EF2B4E97C632}" presName="spacer" presStyleCnt="0"/>
      <dgm:spPr/>
    </dgm:pt>
    <dgm:pt modelId="{A820821E-6FAE-441F-8B32-BBCEC79EB570}" type="pres">
      <dgm:prSet presAssocID="{C495C5F0-07C7-415E-B925-9B5385158654}" presName="comp" presStyleCnt="0"/>
      <dgm:spPr/>
    </dgm:pt>
    <dgm:pt modelId="{0411F7B4-A8A1-4779-84C3-0DF3DA3BB757}" type="pres">
      <dgm:prSet presAssocID="{C495C5F0-07C7-415E-B925-9B5385158654}" presName="box" presStyleLbl="node1" presStyleIdx="2" presStyleCnt="3" custScaleY="80647" custLinFactNeighborY="-8905"/>
      <dgm:spPr/>
      <dgm:t>
        <a:bodyPr/>
        <a:lstStyle/>
        <a:p>
          <a:endParaRPr lang="en-US"/>
        </a:p>
      </dgm:t>
    </dgm:pt>
    <dgm:pt modelId="{932A0EDB-256E-4547-A118-D15E7C0FBCE0}" type="pres">
      <dgm:prSet presAssocID="{C495C5F0-07C7-415E-B925-9B5385158654}" presName="img" presStyleLbl="fgImgPlace1" presStyleIdx="2" presStyleCnt="3" custScaleY="86483" custLinFactNeighborX="-1472" custLinFactNeighborY="-1234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D757379F-3D51-4CCB-A562-132514C3418C}" type="pres">
      <dgm:prSet presAssocID="{C495C5F0-07C7-415E-B925-9B5385158654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F9126F-622B-4021-A246-5ECF73F40466}" type="presOf" srcId="{C495C5F0-07C7-415E-B925-9B5385158654}" destId="{0411F7B4-A8A1-4779-84C3-0DF3DA3BB757}" srcOrd="0" destOrd="0" presId="urn:microsoft.com/office/officeart/2005/8/layout/vList4#11"/>
    <dgm:cxn modelId="{8AA7B47A-B41E-4D9A-94D9-1DC6B10B4FEF}" srcId="{3AA684D6-F0A9-4AEB-B212-641951CF363F}" destId="{187F3A45-3462-4036-A0DD-0D42E87A6007}" srcOrd="1" destOrd="0" parTransId="{71DF5D04-BFC9-4F44-9096-2D05ED0A0713}" sibTransId="{6FACC48B-F39A-493A-991A-EF2B4E97C632}"/>
    <dgm:cxn modelId="{DF5E92C5-B82C-43F5-90E9-52296E3B3089}" type="presOf" srcId="{1FEBE2D0-1759-4AEB-B976-A01D6A62CFDA}" destId="{32C8E236-9A3E-4C5E-857E-2E55723CD447}" srcOrd="1" destOrd="0" presId="urn:microsoft.com/office/officeart/2005/8/layout/vList4#11"/>
    <dgm:cxn modelId="{4FD1E867-CB9F-44BC-85C9-766EC9DD5387}" type="presOf" srcId="{3AA684D6-F0A9-4AEB-B212-641951CF363F}" destId="{731EE86C-AB56-448B-B558-4A87924EC21E}" srcOrd="0" destOrd="0" presId="urn:microsoft.com/office/officeart/2005/8/layout/vList4#11"/>
    <dgm:cxn modelId="{33A041D9-C325-4751-9B62-403246E3166C}" type="presOf" srcId="{1FEBE2D0-1759-4AEB-B976-A01D6A62CFDA}" destId="{F873F35D-D546-43A8-888C-90553B1418E4}" srcOrd="0" destOrd="0" presId="urn:microsoft.com/office/officeart/2005/8/layout/vList4#11"/>
    <dgm:cxn modelId="{A6699307-3A2D-45D0-9321-57DC1F3317BA}" type="presOf" srcId="{187F3A45-3462-4036-A0DD-0D42E87A6007}" destId="{AD4645FE-2EF7-4A70-971B-983B45944B97}" srcOrd="0" destOrd="0" presId="urn:microsoft.com/office/officeart/2005/8/layout/vList4#11"/>
    <dgm:cxn modelId="{051C7019-ACE5-4A91-A971-4EB9E4784710}" type="presOf" srcId="{187F3A45-3462-4036-A0DD-0D42E87A6007}" destId="{D1F264AC-485E-413C-A23B-ECED58644A43}" srcOrd="1" destOrd="0" presId="urn:microsoft.com/office/officeart/2005/8/layout/vList4#11"/>
    <dgm:cxn modelId="{E6AA907A-599B-4012-9FC4-E4AA3FAE9ACE}" srcId="{3AA684D6-F0A9-4AEB-B212-641951CF363F}" destId="{C495C5F0-07C7-415E-B925-9B5385158654}" srcOrd="2" destOrd="0" parTransId="{5E1B744E-F871-447D-8B3D-5967F1112FC1}" sibTransId="{E5CEA764-2B0A-4914-A776-0F5B49600EFB}"/>
    <dgm:cxn modelId="{F02FEE6D-42D3-475D-BAFD-0A51332BE5EC}" type="presOf" srcId="{C495C5F0-07C7-415E-B925-9B5385158654}" destId="{D757379F-3D51-4CCB-A562-132514C3418C}" srcOrd="1" destOrd="0" presId="urn:microsoft.com/office/officeart/2005/8/layout/vList4#11"/>
    <dgm:cxn modelId="{F8B50352-57B1-4448-BAE4-943E7D559760}" srcId="{3AA684D6-F0A9-4AEB-B212-641951CF363F}" destId="{1FEBE2D0-1759-4AEB-B976-A01D6A62CFDA}" srcOrd="0" destOrd="0" parTransId="{0F7ACB80-EF7A-43A6-8DF6-F8BEC8160E25}" sibTransId="{E2A32A27-03CE-42C8-BF52-0A3BBB9B3DFA}"/>
    <dgm:cxn modelId="{E0E1B001-86B8-4D39-851B-8482199A78CE}" type="presParOf" srcId="{731EE86C-AB56-448B-B558-4A87924EC21E}" destId="{09B4308C-8F99-439B-BAD5-D6AEC262E2E4}" srcOrd="0" destOrd="0" presId="urn:microsoft.com/office/officeart/2005/8/layout/vList4#11"/>
    <dgm:cxn modelId="{624B24F6-1DF7-44B6-8B36-6CA8B5C3C852}" type="presParOf" srcId="{09B4308C-8F99-439B-BAD5-D6AEC262E2E4}" destId="{F873F35D-D546-43A8-888C-90553B1418E4}" srcOrd="0" destOrd="0" presId="urn:microsoft.com/office/officeart/2005/8/layout/vList4#11"/>
    <dgm:cxn modelId="{F4548959-BDE7-4032-86E0-B6B9366E5164}" type="presParOf" srcId="{09B4308C-8F99-439B-BAD5-D6AEC262E2E4}" destId="{54789F48-3E59-4AD8-A998-C9D2919D998F}" srcOrd="1" destOrd="0" presId="urn:microsoft.com/office/officeart/2005/8/layout/vList4#11"/>
    <dgm:cxn modelId="{3C36E800-E2C7-4737-A4AD-1D1B158F7E65}" type="presParOf" srcId="{09B4308C-8F99-439B-BAD5-D6AEC262E2E4}" destId="{32C8E236-9A3E-4C5E-857E-2E55723CD447}" srcOrd="2" destOrd="0" presId="urn:microsoft.com/office/officeart/2005/8/layout/vList4#11"/>
    <dgm:cxn modelId="{C0C146B4-2D70-4178-9E01-A6E47F536C1F}" type="presParOf" srcId="{731EE86C-AB56-448B-B558-4A87924EC21E}" destId="{78B0618E-887A-48F1-B3A6-7D299E4858F1}" srcOrd="1" destOrd="0" presId="urn:microsoft.com/office/officeart/2005/8/layout/vList4#11"/>
    <dgm:cxn modelId="{E410339E-21DE-46B3-9B85-55AABD5091C5}" type="presParOf" srcId="{731EE86C-AB56-448B-B558-4A87924EC21E}" destId="{F91AD54B-6BA2-4908-B259-22FF969C3B94}" srcOrd="2" destOrd="0" presId="urn:microsoft.com/office/officeart/2005/8/layout/vList4#11"/>
    <dgm:cxn modelId="{3ADEAD54-A055-4E31-AF15-34A54625F354}" type="presParOf" srcId="{F91AD54B-6BA2-4908-B259-22FF969C3B94}" destId="{AD4645FE-2EF7-4A70-971B-983B45944B97}" srcOrd="0" destOrd="0" presId="urn:microsoft.com/office/officeart/2005/8/layout/vList4#11"/>
    <dgm:cxn modelId="{9538BBD6-9C0E-4DC1-AD59-1C2639DB1CFF}" type="presParOf" srcId="{F91AD54B-6BA2-4908-B259-22FF969C3B94}" destId="{1F2394E3-B14F-4457-8222-A236549EC0DE}" srcOrd="1" destOrd="0" presId="urn:microsoft.com/office/officeart/2005/8/layout/vList4#11"/>
    <dgm:cxn modelId="{9151A114-E59B-45E3-92C0-9D7F137283A9}" type="presParOf" srcId="{F91AD54B-6BA2-4908-B259-22FF969C3B94}" destId="{D1F264AC-485E-413C-A23B-ECED58644A43}" srcOrd="2" destOrd="0" presId="urn:microsoft.com/office/officeart/2005/8/layout/vList4#11"/>
    <dgm:cxn modelId="{94C12939-3163-40B7-9258-7B8E9C2270EE}" type="presParOf" srcId="{731EE86C-AB56-448B-B558-4A87924EC21E}" destId="{BBB49DF6-36D2-4306-B0DD-70B7A3C2E762}" srcOrd="3" destOrd="0" presId="urn:microsoft.com/office/officeart/2005/8/layout/vList4#11"/>
    <dgm:cxn modelId="{3C09501E-262A-48F2-8CED-783A9BD0C333}" type="presParOf" srcId="{731EE86C-AB56-448B-B558-4A87924EC21E}" destId="{A820821E-6FAE-441F-8B32-BBCEC79EB570}" srcOrd="4" destOrd="0" presId="urn:microsoft.com/office/officeart/2005/8/layout/vList4#11"/>
    <dgm:cxn modelId="{1BD34F86-0CDD-4A11-8DDB-664E1B35D5D3}" type="presParOf" srcId="{A820821E-6FAE-441F-8B32-BBCEC79EB570}" destId="{0411F7B4-A8A1-4779-84C3-0DF3DA3BB757}" srcOrd="0" destOrd="0" presId="urn:microsoft.com/office/officeart/2005/8/layout/vList4#11"/>
    <dgm:cxn modelId="{B2A7BC6C-18E7-4F14-98D0-BC4BFEFB9CDD}" type="presParOf" srcId="{A820821E-6FAE-441F-8B32-BBCEC79EB570}" destId="{932A0EDB-256E-4547-A118-D15E7C0FBCE0}" srcOrd="1" destOrd="0" presId="urn:microsoft.com/office/officeart/2005/8/layout/vList4#11"/>
    <dgm:cxn modelId="{0E2E3691-E783-4D32-8980-A86BD29E152C}" type="presParOf" srcId="{A820821E-6FAE-441F-8B32-BBCEC79EB570}" destId="{D757379F-3D51-4CCB-A562-132514C3418C}" srcOrd="2" destOrd="0" presId="urn:microsoft.com/office/officeart/2005/8/layout/vList4#1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3C3743F3-8556-45EE-96A8-9358D305EACF}" type="doc">
      <dgm:prSet loTypeId="urn:microsoft.com/office/officeart/2005/8/layout/vList4#1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53233-8076-4D73-8790-C9717A53A471}">
      <dgm:prSet phldrT="[Text]"/>
      <dgm:spPr/>
      <dgm:t>
        <a:bodyPr/>
        <a:lstStyle/>
        <a:p>
          <a:r>
            <a:rPr lang="en-US" dirty="0"/>
            <a:t>Awarded a </a:t>
          </a:r>
          <a:r>
            <a:rPr lang="en-US" b="1" dirty="0"/>
            <a:t>Second Prize</a:t>
          </a:r>
          <a:r>
            <a:rPr lang="en-US" dirty="0"/>
            <a:t> in Design Group Competition for paper prototyping </a:t>
          </a:r>
          <a:r>
            <a:rPr lang="en-US" b="1" dirty="0"/>
            <a:t>Non-linear Video Navigation</a:t>
          </a:r>
          <a:r>
            <a:rPr lang="en-US" dirty="0"/>
            <a:t> at a Workshop by </a:t>
          </a:r>
          <a:r>
            <a:rPr lang="en-US" b="1" dirty="0"/>
            <a:t>Xerox Research Center India (XRCI)</a:t>
          </a:r>
          <a:r>
            <a:rPr lang="en-US" dirty="0"/>
            <a:t> during </a:t>
          </a:r>
          <a:r>
            <a:rPr lang="en-US" b="1" dirty="0" err="1"/>
            <a:t>IndiaHCI</a:t>
          </a:r>
          <a:r>
            <a:rPr lang="en-US" b="1" dirty="0"/>
            <a:t> 2015, IIT </a:t>
          </a:r>
          <a:r>
            <a:rPr lang="en-US" b="1" dirty="0" err="1"/>
            <a:t>Guwahati</a:t>
          </a:r>
          <a:r>
            <a:rPr lang="en-US" dirty="0"/>
            <a:t>, India in Dec. 2015.</a:t>
          </a:r>
          <a:br>
            <a:rPr lang="en-US" dirty="0"/>
          </a:br>
          <a:r>
            <a:rPr lang="en-US" dirty="0"/>
            <a:t/>
          </a:r>
          <a:br>
            <a:rPr lang="en-US" dirty="0"/>
          </a:br>
          <a:endParaRPr lang="en-US" dirty="0"/>
        </a:p>
      </dgm:t>
    </dgm:pt>
    <dgm:pt modelId="{BB0F5125-034F-427E-A201-A673EC0ADAB7}" type="parTrans" cxnId="{6A32F7EA-F90D-4B9E-82B5-787619942418}">
      <dgm:prSet/>
      <dgm:spPr/>
      <dgm:t>
        <a:bodyPr/>
        <a:lstStyle/>
        <a:p>
          <a:endParaRPr lang="en-US"/>
        </a:p>
      </dgm:t>
    </dgm:pt>
    <dgm:pt modelId="{676AE681-6203-4AB7-AA17-C9AA28690836}" type="sibTrans" cxnId="{6A32F7EA-F90D-4B9E-82B5-787619942418}">
      <dgm:prSet/>
      <dgm:spPr/>
      <dgm:t>
        <a:bodyPr/>
        <a:lstStyle/>
        <a:p>
          <a:endParaRPr lang="en-US"/>
        </a:p>
      </dgm:t>
    </dgm:pt>
    <dgm:pt modelId="{4D97A7AF-A272-4C20-8437-EA99E1EFC219}">
      <dgm:prSet phldrT="[Text]"/>
      <dgm:spPr/>
      <dgm:t>
        <a:bodyPr/>
        <a:lstStyle/>
        <a:p>
          <a:r>
            <a:rPr lang="en-US" dirty="0"/>
            <a:t>Awarded a </a:t>
          </a:r>
          <a:r>
            <a:rPr lang="en-US" b="1" dirty="0"/>
            <a:t>Second Prize</a:t>
          </a:r>
          <a:r>
            <a:rPr lang="en-US" dirty="0"/>
            <a:t> in Design Group Competition for Non-linear Video Navigation at a </a:t>
          </a:r>
          <a:r>
            <a:rPr lang="en-US" b="1" dirty="0" err="1"/>
            <a:t>Worshop</a:t>
          </a:r>
          <a:r>
            <a:rPr lang="en-US" b="1" dirty="0"/>
            <a:t> by Xerox Research Centre India (XRCI)</a:t>
          </a:r>
          <a:r>
            <a:rPr lang="en-US" dirty="0"/>
            <a:t> during </a:t>
          </a:r>
          <a:r>
            <a:rPr lang="en-US" b="1" dirty="0" err="1"/>
            <a:t>IndiaHCI</a:t>
          </a:r>
          <a:r>
            <a:rPr lang="en-US" b="1" dirty="0"/>
            <a:t> 2015, IIT </a:t>
          </a:r>
          <a:r>
            <a:rPr lang="en-US" b="1" dirty="0" err="1"/>
            <a:t>Guwahati</a:t>
          </a:r>
          <a:r>
            <a:rPr lang="en-US" dirty="0"/>
            <a:t>, India in Dec. 2015.</a:t>
          </a:r>
        </a:p>
      </dgm:t>
    </dgm:pt>
    <dgm:pt modelId="{B92253AE-63F7-4289-B043-675EC9FFFB06}" type="parTrans" cxnId="{990C69EE-871C-4098-9A8C-33550A24FF7C}">
      <dgm:prSet/>
      <dgm:spPr/>
      <dgm:t>
        <a:bodyPr/>
        <a:lstStyle/>
        <a:p>
          <a:endParaRPr lang="en-US"/>
        </a:p>
      </dgm:t>
    </dgm:pt>
    <dgm:pt modelId="{07FF1003-0EDD-4902-B296-71C68308B409}" type="sibTrans" cxnId="{990C69EE-871C-4098-9A8C-33550A24FF7C}">
      <dgm:prSet/>
      <dgm:spPr/>
      <dgm:t>
        <a:bodyPr/>
        <a:lstStyle/>
        <a:p>
          <a:endParaRPr lang="en-US"/>
        </a:p>
      </dgm:t>
    </dgm:pt>
    <dgm:pt modelId="{477A4768-AF40-4861-8927-8F532E606C22}">
      <dgm:prSet phldrT="[Text]"/>
      <dgm:spPr/>
      <dgm:t>
        <a:bodyPr/>
        <a:lstStyle/>
        <a:p>
          <a:r>
            <a:rPr lang="en-US" dirty="0"/>
            <a:t>Provisional Patent awarded: “SYSTEM FOR CONTROLLING HANDHELD COMPUTING DEVICES WITH FACIAL EXPRESSIONS AND GESTURES</a:t>
          </a:r>
        </a:p>
      </dgm:t>
    </dgm:pt>
    <dgm:pt modelId="{C5AA0523-CCC0-4B04-A29C-3AE06FFC27C7}" type="parTrans" cxnId="{9455BDF5-6954-4936-9185-CD97B7AEE567}">
      <dgm:prSet/>
      <dgm:spPr/>
      <dgm:t>
        <a:bodyPr/>
        <a:lstStyle/>
        <a:p>
          <a:endParaRPr lang="en-US"/>
        </a:p>
      </dgm:t>
    </dgm:pt>
    <dgm:pt modelId="{425EB354-C7BC-476C-A91E-7D39270EF405}" type="sibTrans" cxnId="{9455BDF5-6954-4936-9185-CD97B7AEE567}">
      <dgm:prSet/>
      <dgm:spPr/>
      <dgm:t>
        <a:bodyPr/>
        <a:lstStyle/>
        <a:p>
          <a:endParaRPr lang="en-US"/>
        </a:p>
      </dgm:t>
    </dgm:pt>
    <dgm:pt modelId="{E4B4E075-7B63-4647-8936-1F23BEABB38B}">
      <dgm:prSet/>
      <dgm:spPr/>
      <dgm:t>
        <a:bodyPr/>
        <a:lstStyle/>
        <a:p>
          <a:r>
            <a:rPr lang="en-US" dirty="0"/>
            <a:t>Received the certificate of appreciation for best potential work “MR image fusion for Brain </a:t>
          </a:r>
          <a:r>
            <a:rPr lang="en-US" dirty="0" err="1"/>
            <a:t>Tumour</a:t>
          </a:r>
          <a:r>
            <a:rPr lang="en-US" dirty="0"/>
            <a:t> Segmentation using </a:t>
          </a:r>
          <a:r>
            <a:rPr lang="en-US" dirty="0" err="1"/>
            <a:t>Contourlet</a:t>
          </a:r>
          <a:r>
            <a:rPr lang="en-US" dirty="0"/>
            <a:t> &amp; Fuzzy logic at ACM India’s 1st Regional Celebrations for Women in Computing Conference held at YASHADA, </a:t>
          </a:r>
          <a:r>
            <a:rPr lang="en-US" dirty="0" err="1"/>
            <a:t>Pune</a:t>
          </a:r>
          <a:r>
            <a:rPr lang="en-US" dirty="0"/>
            <a:t> on April 6th, 2013.</a:t>
          </a:r>
        </a:p>
      </dgm:t>
    </dgm:pt>
    <dgm:pt modelId="{F71B701B-E2C5-43C5-BB37-EEDFA2483DBE}" type="parTrans" cxnId="{57871CA4-FBC2-4037-93BC-222139D8AC72}">
      <dgm:prSet/>
      <dgm:spPr/>
      <dgm:t>
        <a:bodyPr/>
        <a:lstStyle/>
        <a:p>
          <a:endParaRPr lang="en-US"/>
        </a:p>
      </dgm:t>
    </dgm:pt>
    <dgm:pt modelId="{B35CC194-6855-4293-BA1B-79C75AA7257A}" type="sibTrans" cxnId="{57871CA4-FBC2-4037-93BC-222139D8AC72}">
      <dgm:prSet/>
      <dgm:spPr/>
      <dgm:t>
        <a:bodyPr/>
        <a:lstStyle/>
        <a:p>
          <a:endParaRPr lang="en-US"/>
        </a:p>
      </dgm:t>
    </dgm:pt>
    <dgm:pt modelId="{E76A7839-E96F-4A39-8DCC-F9517F9E87AD}">
      <dgm:prSet/>
      <dgm:spPr/>
      <dgm:t>
        <a:bodyPr/>
        <a:lstStyle/>
        <a:p>
          <a:r>
            <a:rPr lang="en-US" b="0" i="0" dirty="0"/>
            <a:t>“Identification of Key Opinion Leaders in Healthcare Domain using weighted Social Network Analysis”, by </a:t>
          </a:r>
          <a:r>
            <a:rPr lang="en-US" b="0" i="0" dirty="0" err="1"/>
            <a:t>Mayur</a:t>
          </a:r>
          <a:r>
            <a:rPr lang="en-US" b="0" i="0" dirty="0"/>
            <a:t> R. </a:t>
          </a:r>
          <a:r>
            <a:rPr lang="en-US" b="0" i="0" dirty="0" err="1"/>
            <a:t>Gotecha</a:t>
          </a:r>
          <a:r>
            <a:rPr lang="en-US" b="0" i="0" dirty="0"/>
            <a:t>, </a:t>
          </a:r>
          <a:r>
            <a:rPr lang="en-US" b="1" i="0" dirty="0" err="1"/>
            <a:t>Manasi</a:t>
          </a:r>
          <a:r>
            <a:rPr lang="en-US" b="1" i="0" dirty="0"/>
            <a:t> S. </a:t>
          </a:r>
          <a:r>
            <a:rPr lang="en-US" b="1" i="0" dirty="0" err="1"/>
            <a:t>Patwardhan</a:t>
          </a:r>
          <a:r>
            <a:rPr lang="en-US" b="0" i="0" dirty="0"/>
            <a:t>. Accepted in 2nd International Conference on Computing, Communication, Control and Automation (ICCUBEA 2016), Pune, India, August 12-13, </a:t>
          </a:r>
          <a:r>
            <a:rPr lang="en-US" b="0" i="0" dirty="0" smtClean="0"/>
            <a:t>2016 as the best paper</a:t>
          </a:r>
          <a:endParaRPr lang="en-US" dirty="0"/>
        </a:p>
      </dgm:t>
    </dgm:pt>
    <dgm:pt modelId="{7C5FD9CC-FCBB-44D5-8B3E-CE8804616D05}" type="parTrans" cxnId="{A558C607-1917-4C92-8BCA-6FA81073531B}">
      <dgm:prSet/>
      <dgm:spPr/>
      <dgm:t>
        <a:bodyPr/>
        <a:lstStyle/>
        <a:p>
          <a:endParaRPr lang="en-US"/>
        </a:p>
      </dgm:t>
    </dgm:pt>
    <dgm:pt modelId="{C5DB42E5-24BC-4A7B-9C56-5470AB93F34C}" type="sibTrans" cxnId="{A558C607-1917-4C92-8BCA-6FA81073531B}">
      <dgm:prSet/>
      <dgm:spPr/>
      <dgm:t>
        <a:bodyPr/>
        <a:lstStyle/>
        <a:p>
          <a:endParaRPr lang="en-US"/>
        </a:p>
      </dgm:t>
    </dgm:pt>
    <dgm:pt modelId="{22A840D5-6C7E-4E24-9D82-DB5AF5049427}" type="pres">
      <dgm:prSet presAssocID="{3C3743F3-8556-45EE-96A8-9358D305EAC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4645D6-DE87-429F-A7BD-CFEB9BA8A02B}" type="pres">
      <dgm:prSet presAssocID="{DF453233-8076-4D73-8790-C9717A53A471}" presName="comp" presStyleCnt="0"/>
      <dgm:spPr/>
    </dgm:pt>
    <dgm:pt modelId="{E6FC0828-D1BB-42CF-BF2F-0857633A8217}" type="pres">
      <dgm:prSet presAssocID="{DF453233-8076-4D73-8790-C9717A53A471}" presName="box" presStyleLbl="node1" presStyleIdx="0" presStyleCnt="5"/>
      <dgm:spPr/>
      <dgm:t>
        <a:bodyPr/>
        <a:lstStyle/>
        <a:p>
          <a:endParaRPr lang="en-US"/>
        </a:p>
      </dgm:t>
    </dgm:pt>
    <dgm:pt modelId="{82F1C833-F28A-44EB-ACCA-3A20FCCF73AF}" type="pres">
      <dgm:prSet presAssocID="{DF453233-8076-4D73-8790-C9717A53A471}" presName="img" presStyleLbl="fgImgPlace1" presStyleIdx="0" presStyleCnt="5" custScaleX="6615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BE3DA0D-D776-4D86-9F1E-C8D741130999}" type="pres">
      <dgm:prSet presAssocID="{DF453233-8076-4D73-8790-C9717A53A471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A45F16-B361-44E4-8487-360021A6BB3B}" type="pres">
      <dgm:prSet presAssocID="{676AE681-6203-4AB7-AA17-C9AA28690836}" presName="spacer" presStyleCnt="0"/>
      <dgm:spPr/>
    </dgm:pt>
    <dgm:pt modelId="{6D064F21-4EBA-4A71-8F2C-61C41257BE42}" type="pres">
      <dgm:prSet presAssocID="{4D97A7AF-A272-4C20-8437-EA99E1EFC219}" presName="comp" presStyleCnt="0"/>
      <dgm:spPr/>
    </dgm:pt>
    <dgm:pt modelId="{0FC485D2-8F51-447D-A0CA-7DEA27B75AA8}" type="pres">
      <dgm:prSet presAssocID="{4D97A7AF-A272-4C20-8437-EA99E1EFC219}" presName="box" presStyleLbl="node1" presStyleIdx="1" presStyleCnt="5"/>
      <dgm:spPr/>
      <dgm:t>
        <a:bodyPr/>
        <a:lstStyle/>
        <a:p>
          <a:endParaRPr lang="en-US"/>
        </a:p>
      </dgm:t>
    </dgm:pt>
    <dgm:pt modelId="{B20D9EE4-B061-49AC-8356-DE6FF6D41DC9}" type="pres">
      <dgm:prSet presAssocID="{4D97A7AF-A272-4C20-8437-EA99E1EFC219}" presName="img" presStyleLbl="fgImgPlace1" presStyleIdx="1" presStyleCnt="5" custScaleX="67024" custLinFactNeighborX="-4167" custLinFactNeighborY="-2500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90F68D60-4B29-45CB-B687-FBF7D79863C9}" type="pres">
      <dgm:prSet presAssocID="{4D97A7AF-A272-4C20-8437-EA99E1EFC219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7E29AC-63D4-438C-A04F-E5E1196A009D}" type="pres">
      <dgm:prSet presAssocID="{07FF1003-0EDD-4902-B296-71C68308B409}" presName="spacer" presStyleCnt="0"/>
      <dgm:spPr/>
    </dgm:pt>
    <dgm:pt modelId="{91CE1BC3-349D-4284-8A8A-898C32138B83}" type="pres">
      <dgm:prSet presAssocID="{477A4768-AF40-4861-8927-8F532E606C22}" presName="comp" presStyleCnt="0"/>
      <dgm:spPr/>
    </dgm:pt>
    <dgm:pt modelId="{B96DD62E-D8BB-4F1C-91AF-AFE0832BC6E4}" type="pres">
      <dgm:prSet presAssocID="{477A4768-AF40-4861-8927-8F532E606C22}" presName="box" presStyleLbl="node1" presStyleIdx="2" presStyleCnt="5"/>
      <dgm:spPr/>
      <dgm:t>
        <a:bodyPr/>
        <a:lstStyle/>
        <a:p>
          <a:endParaRPr lang="en-US"/>
        </a:p>
      </dgm:t>
    </dgm:pt>
    <dgm:pt modelId="{AE61F858-4E4D-4D71-8AB2-A9F99943F1D6}" type="pres">
      <dgm:prSet presAssocID="{477A4768-AF40-4861-8927-8F532E606C22}" presName="img" presStyleLbl="fgImgPlace1" presStyleIdx="2" presStyleCnt="5" custScaleX="66152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A8BA5664-6496-4BB6-8A79-FB53951B2F6C}" type="pres">
      <dgm:prSet presAssocID="{477A4768-AF40-4861-8927-8F532E606C22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DD37F5-F33E-4BB5-8FF5-D5C4602BAEBC}" type="pres">
      <dgm:prSet presAssocID="{425EB354-C7BC-476C-A91E-7D39270EF405}" presName="spacer" presStyleCnt="0"/>
      <dgm:spPr/>
    </dgm:pt>
    <dgm:pt modelId="{8B7E6022-23EE-4BD4-AFC8-CDB07FE2B0D8}" type="pres">
      <dgm:prSet presAssocID="{E4B4E075-7B63-4647-8936-1F23BEABB38B}" presName="comp" presStyleCnt="0"/>
      <dgm:spPr/>
    </dgm:pt>
    <dgm:pt modelId="{EE0517D0-5928-413C-938C-15FB70BA07EF}" type="pres">
      <dgm:prSet presAssocID="{E4B4E075-7B63-4647-8936-1F23BEABB38B}" presName="box" presStyleLbl="node1" presStyleIdx="3" presStyleCnt="5"/>
      <dgm:spPr/>
      <dgm:t>
        <a:bodyPr/>
        <a:lstStyle/>
        <a:p>
          <a:endParaRPr lang="en-US"/>
        </a:p>
      </dgm:t>
    </dgm:pt>
    <dgm:pt modelId="{3CCE25D1-03D6-4FDD-ADB8-A75E5630C812}" type="pres">
      <dgm:prSet presAssocID="{E4B4E075-7B63-4647-8936-1F23BEABB38B}" presName="img" presStyleLbl="fgImgPlace1" presStyleIdx="3" presStyleCnt="5" custScaleX="6592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72CE5D4C-81DE-4F0F-962F-C36974BB0687}" type="pres">
      <dgm:prSet presAssocID="{E4B4E075-7B63-4647-8936-1F23BEABB38B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109A6B-A6BD-45B3-A9F5-F1EFDABFBFFE}" type="pres">
      <dgm:prSet presAssocID="{B35CC194-6855-4293-BA1B-79C75AA7257A}" presName="spacer" presStyleCnt="0"/>
      <dgm:spPr/>
    </dgm:pt>
    <dgm:pt modelId="{22847874-751D-4686-8E03-6945CF104A1A}" type="pres">
      <dgm:prSet presAssocID="{E76A7839-E96F-4A39-8DCC-F9517F9E87AD}" presName="comp" presStyleCnt="0"/>
      <dgm:spPr/>
    </dgm:pt>
    <dgm:pt modelId="{24F5E571-205C-4722-9258-23320F9DBB6C}" type="pres">
      <dgm:prSet presAssocID="{E76A7839-E96F-4A39-8DCC-F9517F9E87AD}" presName="box" presStyleLbl="node1" presStyleIdx="4" presStyleCnt="5"/>
      <dgm:spPr/>
      <dgm:t>
        <a:bodyPr/>
        <a:lstStyle/>
        <a:p>
          <a:endParaRPr lang="en-US"/>
        </a:p>
      </dgm:t>
    </dgm:pt>
    <dgm:pt modelId="{046D2A59-B450-48E4-8AE8-68E87B58480D}" type="pres">
      <dgm:prSet presAssocID="{E76A7839-E96F-4A39-8DCC-F9517F9E87AD}" presName="img" presStyleLbl="fgImgPlace1" presStyleIdx="4" presStyleCnt="5" custScaleX="65924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8BCF4AFC-1679-40AF-8392-570C7E4B6BAD}" type="pres">
      <dgm:prSet presAssocID="{E76A7839-E96F-4A39-8DCC-F9517F9E87AD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871CA4-FBC2-4037-93BC-222139D8AC72}" srcId="{3C3743F3-8556-45EE-96A8-9358D305EACF}" destId="{E4B4E075-7B63-4647-8936-1F23BEABB38B}" srcOrd="3" destOrd="0" parTransId="{F71B701B-E2C5-43C5-BB37-EEDFA2483DBE}" sibTransId="{B35CC194-6855-4293-BA1B-79C75AA7257A}"/>
    <dgm:cxn modelId="{A2304FBA-6ABB-4BBD-9865-2B7528B2E374}" type="presOf" srcId="{477A4768-AF40-4861-8927-8F532E606C22}" destId="{A8BA5664-6496-4BB6-8A79-FB53951B2F6C}" srcOrd="1" destOrd="0" presId="urn:microsoft.com/office/officeart/2005/8/layout/vList4#12"/>
    <dgm:cxn modelId="{A53ECB52-3219-4521-AFB0-562196162F59}" type="presOf" srcId="{E4B4E075-7B63-4647-8936-1F23BEABB38B}" destId="{72CE5D4C-81DE-4F0F-962F-C36974BB0687}" srcOrd="1" destOrd="0" presId="urn:microsoft.com/office/officeart/2005/8/layout/vList4#12"/>
    <dgm:cxn modelId="{9455BDF5-6954-4936-9185-CD97B7AEE567}" srcId="{3C3743F3-8556-45EE-96A8-9358D305EACF}" destId="{477A4768-AF40-4861-8927-8F532E606C22}" srcOrd="2" destOrd="0" parTransId="{C5AA0523-CCC0-4B04-A29C-3AE06FFC27C7}" sibTransId="{425EB354-C7BC-476C-A91E-7D39270EF405}"/>
    <dgm:cxn modelId="{177ABFD1-2414-42E6-9248-98D470022B48}" type="presOf" srcId="{477A4768-AF40-4861-8927-8F532E606C22}" destId="{B96DD62E-D8BB-4F1C-91AF-AFE0832BC6E4}" srcOrd="0" destOrd="0" presId="urn:microsoft.com/office/officeart/2005/8/layout/vList4#12"/>
    <dgm:cxn modelId="{6A32F7EA-F90D-4B9E-82B5-787619942418}" srcId="{3C3743F3-8556-45EE-96A8-9358D305EACF}" destId="{DF453233-8076-4D73-8790-C9717A53A471}" srcOrd="0" destOrd="0" parTransId="{BB0F5125-034F-427E-A201-A673EC0ADAB7}" sibTransId="{676AE681-6203-4AB7-AA17-C9AA28690836}"/>
    <dgm:cxn modelId="{E9F8D65E-6368-4819-8CC4-0BC4B03FDCFA}" type="presOf" srcId="{E4B4E075-7B63-4647-8936-1F23BEABB38B}" destId="{EE0517D0-5928-413C-938C-15FB70BA07EF}" srcOrd="0" destOrd="0" presId="urn:microsoft.com/office/officeart/2005/8/layout/vList4#12"/>
    <dgm:cxn modelId="{B54A13BC-E135-432A-873A-498AA2D1782C}" type="presOf" srcId="{DF453233-8076-4D73-8790-C9717A53A471}" destId="{E6FC0828-D1BB-42CF-BF2F-0857633A8217}" srcOrd="0" destOrd="0" presId="urn:microsoft.com/office/officeart/2005/8/layout/vList4#12"/>
    <dgm:cxn modelId="{097E7DCF-7258-40F0-983C-982E2EB4A618}" type="presOf" srcId="{3C3743F3-8556-45EE-96A8-9358D305EACF}" destId="{22A840D5-6C7E-4E24-9D82-DB5AF5049427}" srcOrd="0" destOrd="0" presId="urn:microsoft.com/office/officeart/2005/8/layout/vList4#12"/>
    <dgm:cxn modelId="{6FD7E335-370C-462F-B1A5-2DD8899F5C42}" type="presOf" srcId="{DF453233-8076-4D73-8790-C9717A53A471}" destId="{BBE3DA0D-D776-4D86-9F1E-C8D741130999}" srcOrd="1" destOrd="0" presId="urn:microsoft.com/office/officeart/2005/8/layout/vList4#12"/>
    <dgm:cxn modelId="{990C69EE-871C-4098-9A8C-33550A24FF7C}" srcId="{3C3743F3-8556-45EE-96A8-9358D305EACF}" destId="{4D97A7AF-A272-4C20-8437-EA99E1EFC219}" srcOrd="1" destOrd="0" parTransId="{B92253AE-63F7-4289-B043-675EC9FFFB06}" sibTransId="{07FF1003-0EDD-4902-B296-71C68308B409}"/>
    <dgm:cxn modelId="{DC986E03-57DC-44E0-B14A-1A00104EBE81}" type="presOf" srcId="{E76A7839-E96F-4A39-8DCC-F9517F9E87AD}" destId="{8BCF4AFC-1679-40AF-8392-570C7E4B6BAD}" srcOrd="1" destOrd="0" presId="urn:microsoft.com/office/officeart/2005/8/layout/vList4#12"/>
    <dgm:cxn modelId="{A558C607-1917-4C92-8BCA-6FA81073531B}" srcId="{3C3743F3-8556-45EE-96A8-9358D305EACF}" destId="{E76A7839-E96F-4A39-8DCC-F9517F9E87AD}" srcOrd="4" destOrd="0" parTransId="{7C5FD9CC-FCBB-44D5-8B3E-CE8804616D05}" sibTransId="{C5DB42E5-24BC-4A7B-9C56-5470AB93F34C}"/>
    <dgm:cxn modelId="{0EAD4A5D-1AA6-4D62-9DB9-EEB4AA59B3FB}" type="presOf" srcId="{4D97A7AF-A272-4C20-8437-EA99E1EFC219}" destId="{0FC485D2-8F51-447D-A0CA-7DEA27B75AA8}" srcOrd="0" destOrd="0" presId="urn:microsoft.com/office/officeart/2005/8/layout/vList4#12"/>
    <dgm:cxn modelId="{DAFD7318-BB71-4420-993F-E990EA8D97F2}" type="presOf" srcId="{E76A7839-E96F-4A39-8DCC-F9517F9E87AD}" destId="{24F5E571-205C-4722-9258-23320F9DBB6C}" srcOrd="0" destOrd="0" presId="urn:microsoft.com/office/officeart/2005/8/layout/vList4#12"/>
    <dgm:cxn modelId="{49B19E84-922F-4E4C-A9A1-3649C73ABA08}" type="presOf" srcId="{4D97A7AF-A272-4C20-8437-EA99E1EFC219}" destId="{90F68D60-4B29-45CB-B687-FBF7D79863C9}" srcOrd="1" destOrd="0" presId="urn:microsoft.com/office/officeart/2005/8/layout/vList4#12"/>
    <dgm:cxn modelId="{59FFBF9A-0462-44D5-8FEA-558D1C07AD25}" type="presParOf" srcId="{22A840D5-6C7E-4E24-9D82-DB5AF5049427}" destId="{9E4645D6-DE87-429F-A7BD-CFEB9BA8A02B}" srcOrd="0" destOrd="0" presId="urn:microsoft.com/office/officeart/2005/8/layout/vList4#12"/>
    <dgm:cxn modelId="{07298EB5-7C43-4AEA-AEAC-6D533E96DCC2}" type="presParOf" srcId="{9E4645D6-DE87-429F-A7BD-CFEB9BA8A02B}" destId="{E6FC0828-D1BB-42CF-BF2F-0857633A8217}" srcOrd="0" destOrd="0" presId="urn:microsoft.com/office/officeart/2005/8/layout/vList4#12"/>
    <dgm:cxn modelId="{E1033EC0-F8AB-4E4F-B3D2-122CE4D752B4}" type="presParOf" srcId="{9E4645D6-DE87-429F-A7BD-CFEB9BA8A02B}" destId="{82F1C833-F28A-44EB-ACCA-3A20FCCF73AF}" srcOrd="1" destOrd="0" presId="urn:microsoft.com/office/officeart/2005/8/layout/vList4#12"/>
    <dgm:cxn modelId="{A4B10EB3-E126-440A-8E00-4CA87C653A65}" type="presParOf" srcId="{9E4645D6-DE87-429F-A7BD-CFEB9BA8A02B}" destId="{BBE3DA0D-D776-4D86-9F1E-C8D741130999}" srcOrd="2" destOrd="0" presId="urn:microsoft.com/office/officeart/2005/8/layout/vList4#12"/>
    <dgm:cxn modelId="{A795FDC1-0130-471E-8955-C27DC6B9233C}" type="presParOf" srcId="{22A840D5-6C7E-4E24-9D82-DB5AF5049427}" destId="{27A45F16-B361-44E4-8487-360021A6BB3B}" srcOrd="1" destOrd="0" presId="urn:microsoft.com/office/officeart/2005/8/layout/vList4#12"/>
    <dgm:cxn modelId="{2B0C1D77-B428-4360-99A8-CA3069AC8606}" type="presParOf" srcId="{22A840D5-6C7E-4E24-9D82-DB5AF5049427}" destId="{6D064F21-4EBA-4A71-8F2C-61C41257BE42}" srcOrd="2" destOrd="0" presId="urn:microsoft.com/office/officeart/2005/8/layout/vList4#12"/>
    <dgm:cxn modelId="{2446BE66-46C5-42F0-9CD7-19DC8714EC8B}" type="presParOf" srcId="{6D064F21-4EBA-4A71-8F2C-61C41257BE42}" destId="{0FC485D2-8F51-447D-A0CA-7DEA27B75AA8}" srcOrd="0" destOrd="0" presId="urn:microsoft.com/office/officeart/2005/8/layout/vList4#12"/>
    <dgm:cxn modelId="{6461982C-9119-4091-8780-CF0D30E56330}" type="presParOf" srcId="{6D064F21-4EBA-4A71-8F2C-61C41257BE42}" destId="{B20D9EE4-B061-49AC-8356-DE6FF6D41DC9}" srcOrd="1" destOrd="0" presId="urn:microsoft.com/office/officeart/2005/8/layout/vList4#12"/>
    <dgm:cxn modelId="{55E57440-9823-4D4D-9211-E079D08446B4}" type="presParOf" srcId="{6D064F21-4EBA-4A71-8F2C-61C41257BE42}" destId="{90F68D60-4B29-45CB-B687-FBF7D79863C9}" srcOrd="2" destOrd="0" presId="urn:microsoft.com/office/officeart/2005/8/layout/vList4#12"/>
    <dgm:cxn modelId="{93D35A89-71C0-434D-9DA8-3C806DDB93CB}" type="presParOf" srcId="{22A840D5-6C7E-4E24-9D82-DB5AF5049427}" destId="{4C7E29AC-63D4-438C-A04F-E5E1196A009D}" srcOrd="3" destOrd="0" presId="urn:microsoft.com/office/officeart/2005/8/layout/vList4#12"/>
    <dgm:cxn modelId="{8267D586-2464-4877-A863-5D7B382A56FB}" type="presParOf" srcId="{22A840D5-6C7E-4E24-9D82-DB5AF5049427}" destId="{91CE1BC3-349D-4284-8A8A-898C32138B83}" srcOrd="4" destOrd="0" presId="urn:microsoft.com/office/officeart/2005/8/layout/vList4#12"/>
    <dgm:cxn modelId="{1562A9D2-8C45-43F3-A274-F346F2C8C2B1}" type="presParOf" srcId="{91CE1BC3-349D-4284-8A8A-898C32138B83}" destId="{B96DD62E-D8BB-4F1C-91AF-AFE0832BC6E4}" srcOrd="0" destOrd="0" presId="urn:microsoft.com/office/officeart/2005/8/layout/vList4#12"/>
    <dgm:cxn modelId="{A2B9DCBA-D87D-402A-8EA3-7195D2BCD747}" type="presParOf" srcId="{91CE1BC3-349D-4284-8A8A-898C32138B83}" destId="{AE61F858-4E4D-4D71-8AB2-A9F99943F1D6}" srcOrd="1" destOrd="0" presId="urn:microsoft.com/office/officeart/2005/8/layout/vList4#12"/>
    <dgm:cxn modelId="{C955360F-2815-44E8-B573-4BA60C0D1D29}" type="presParOf" srcId="{91CE1BC3-349D-4284-8A8A-898C32138B83}" destId="{A8BA5664-6496-4BB6-8A79-FB53951B2F6C}" srcOrd="2" destOrd="0" presId="urn:microsoft.com/office/officeart/2005/8/layout/vList4#12"/>
    <dgm:cxn modelId="{48687E9C-DA81-4110-8BEC-9965D1CF75B3}" type="presParOf" srcId="{22A840D5-6C7E-4E24-9D82-DB5AF5049427}" destId="{57DD37F5-F33E-4BB5-8FF5-D5C4602BAEBC}" srcOrd="5" destOrd="0" presId="urn:microsoft.com/office/officeart/2005/8/layout/vList4#12"/>
    <dgm:cxn modelId="{5CEE36AC-66C9-4777-B491-6FAD7F0E1BC0}" type="presParOf" srcId="{22A840D5-6C7E-4E24-9D82-DB5AF5049427}" destId="{8B7E6022-23EE-4BD4-AFC8-CDB07FE2B0D8}" srcOrd="6" destOrd="0" presId="urn:microsoft.com/office/officeart/2005/8/layout/vList4#12"/>
    <dgm:cxn modelId="{390D4B16-9259-4403-877A-5CBA1B39D793}" type="presParOf" srcId="{8B7E6022-23EE-4BD4-AFC8-CDB07FE2B0D8}" destId="{EE0517D0-5928-413C-938C-15FB70BA07EF}" srcOrd="0" destOrd="0" presId="urn:microsoft.com/office/officeart/2005/8/layout/vList4#12"/>
    <dgm:cxn modelId="{0592FF55-2E8E-46F0-BD72-849C30D55FDC}" type="presParOf" srcId="{8B7E6022-23EE-4BD4-AFC8-CDB07FE2B0D8}" destId="{3CCE25D1-03D6-4FDD-ADB8-A75E5630C812}" srcOrd="1" destOrd="0" presId="urn:microsoft.com/office/officeart/2005/8/layout/vList4#12"/>
    <dgm:cxn modelId="{B1F29B3B-D37E-4CFE-83B6-13D616954CEB}" type="presParOf" srcId="{8B7E6022-23EE-4BD4-AFC8-CDB07FE2B0D8}" destId="{72CE5D4C-81DE-4F0F-962F-C36974BB0687}" srcOrd="2" destOrd="0" presId="urn:microsoft.com/office/officeart/2005/8/layout/vList4#12"/>
    <dgm:cxn modelId="{04BC4CA3-F247-42D2-BEA0-FF5B472C7C18}" type="presParOf" srcId="{22A840D5-6C7E-4E24-9D82-DB5AF5049427}" destId="{F2109A6B-A6BD-45B3-A9F5-F1EFDABFBFFE}" srcOrd="7" destOrd="0" presId="urn:microsoft.com/office/officeart/2005/8/layout/vList4#12"/>
    <dgm:cxn modelId="{CCDB129C-3E56-47AA-A13F-A2F608CF64B6}" type="presParOf" srcId="{22A840D5-6C7E-4E24-9D82-DB5AF5049427}" destId="{22847874-751D-4686-8E03-6945CF104A1A}" srcOrd="8" destOrd="0" presId="urn:microsoft.com/office/officeart/2005/8/layout/vList4#12"/>
    <dgm:cxn modelId="{73792760-748D-4102-9A34-CF948F7A9E6C}" type="presParOf" srcId="{22847874-751D-4686-8E03-6945CF104A1A}" destId="{24F5E571-205C-4722-9258-23320F9DBB6C}" srcOrd="0" destOrd="0" presId="urn:microsoft.com/office/officeart/2005/8/layout/vList4#12"/>
    <dgm:cxn modelId="{837EEC18-6C4C-4890-A072-72C729304FE8}" type="presParOf" srcId="{22847874-751D-4686-8E03-6945CF104A1A}" destId="{046D2A59-B450-48E4-8AE8-68E87B58480D}" srcOrd="1" destOrd="0" presId="urn:microsoft.com/office/officeart/2005/8/layout/vList4#12"/>
    <dgm:cxn modelId="{08971F8F-DE32-49B2-BA49-9AFF402594B1}" type="presParOf" srcId="{22847874-751D-4686-8E03-6945CF104A1A}" destId="{8BCF4AFC-1679-40AF-8392-570C7E4B6BAD}" srcOrd="2" destOrd="0" presId="urn:microsoft.com/office/officeart/2005/8/layout/vList4#1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06751A72-2FFF-4A55-ACF1-8931B0FBECF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BAFB191-E369-4F59-926A-D070AF911CE8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b="1" dirty="0">
              <a:solidFill>
                <a:srgbClr val="0000FF"/>
              </a:solidFill>
            </a:rPr>
            <a:t>Requirement Collection from lab in-charges and Faculty members</a:t>
          </a:r>
        </a:p>
      </dgm:t>
    </dgm:pt>
    <dgm:pt modelId="{8BA553A4-4E67-4DDC-9075-E87BB9236479}" type="parTrans" cxnId="{56E65C7A-9366-48DB-9825-168DA818002A}">
      <dgm:prSet/>
      <dgm:spPr/>
      <dgm:t>
        <a:bodyPr/>
        <a:lstStyle/>
        <a:p>
          <a:endParaRPr lang="en-US">
            <a:solidFill>
              <a:srgbClr val="0000FF"/>
            </a:solidFill>
          </a:endParaRPr>
        </a:p>
      </dgm:t>
    </dgm:pt>
    <dgm:pt modelId="{754F56A6-6DBA-41E5-A363-630F165CF759}" type="sibTrans" cxnId="{56E65C7A-9366-48DB-9825-168DA818002A}">
      <dgm:prSet/>
      <dgm:spPr/>
      <dgm:t>
        <a:bodyPr/>
        <a:lstStyle/>
        <a:p>
          <a:endParaRPr lang="en-US">
            <a:solidFill>
              <a:srgbClr val="0000FF"/>
            </a:solidFill>
          </a:endParaRPr>
        </a:p>
      </dgm:t>
    </dgm:pt>
    <dgm:pt modelId="{D5BC59B7-CEBE-4870-A802-1FE00113C84D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b="1" dirty="0">
              <a:solidFill>
                <a:srgbClr val="0000FF"/>
              </a:solidFill>
            </a:rPr>
            <a:t>Consolidation of Requirements and Cost estimation</a:t>
          </a:r>
        </a:p>
      </dgm:t>
    </dgm:pt>
    <dgm:pt modelId="{3AC73291-B8EA-48D5-B583-F4FFC77583C0}" type="parTrans" cxnId="{71204D23-F524-41B4-B992-52FCE7F8D2A0}">
      <dgm:prSet/>
      <dgm:spPr/>
      <dgm:t>
        <a:bodyPr/>
        <a:lstStyle/>
        <a:p>
          <a:endParaRPr lang="en-US">
            <a:solidFill>
              <a:srgbClr val="0000FF"/>
            </a:solidFill>
          </a:endParaRPr>
        </a:p>
      </dgm:t>
    </dgm:pt>
    <dgm:pt modelId="{1C823D7B-4BC0-424C-95C1-DC8CC5C3087B}" type="sibTrans" cxnId="{71204D23-F524-41B4-B992-52FCE7F8D2A0}">
      <dgm:prSet/>
      <dgm:spPr/>
      <dgm:t>
        <a:bodyPr/>
        <a:lstStyle/>
        <a:p>
          <a:endParaRPr lang="en-US">
            <a:solidFill>
              <a:srgbClr val="0000FF"/>
            </a:solidFill>
          </a:endParaRPr>
        </a:p>
      </dgm:t>
    </dgm:pt>
    <dgm:pt modelId="{1BC3C8D8-C79B-4C32-B674-6AA47166957E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b="1" dirty="0">
              <a:solidFill>
                <a:srgbClr val="0000FF"/>
              </a:solidFill>
            </a:rPr>
            <a:t>Budget Preparation and presentation in the departmental meeting</a:t>
          </a:r>
        </a:p>
      </dgm:t>
    </dgm:pt>
    <dgm:pt modelId="{A0C71138-317F-44A8-9BCF-985202BAF7DB}" type="parTrans" cxnId="{C0008BD8-5A7C-4DD1-8EE3-18552D430C95}">
      <dgm:prSet/>
      <dgm:spPr/>
      <dgm:t>
        <a:bodyPr/>
        <a:lstStyle/>
        <a:p>
          <a:endParaRPr lang="en-US">
            <a:solidFill>
              <a:srgbClr val="0000FF"/>
            </a:solidFill>
          </a:endParaRPr>
        </a:p>
      </dgm:t>
    </dgm:pt>
    <dgm:pt modelId="{09ED80C9-B125-4610-8A4B-4A92BC040B8A}" type="sibTrans" cxnId="{C0008BD8-5A7C-4DD1-8EE3-18552D430C95}">
      <dgm:prSet/>
      <dgm:spPr/>
      <dgm:t>
        <a:bodyPr/>
        <a:lstStyle/>
        <a:p>
          <a:endParaRPr lang="en-US">
            <a:solidFill>
              <a:srgbClr val="0000FF"/>
            </a:solidFill>
          </a:endParaRPr>
        </a:p>
      </dgm:t>
    </dgm:pt>
    <dgm:pt modelId="{5D76999A-0185-4122-80FC-9666FEA4639B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b="1">
              <a:solidFill>
                <a:srgbClr val="0000FF"/>
              </a:solidFill>
            </a:rPr>
            <a:t>Finalization of Budget at departmental level</a:t>
          </a:r>
        </a:p>
      </dgm:t>
    </dgm:pt>
    <dgm:pt modelId="{95943E7D-4932-4232-A550-AC61C1B174E1}" type="sibTrans" cxnId="{48B0FC5A-B019-4580-B920-010D2854BEDC}">
      <dgm:prSet/>
      <dgm:spPr/>
      <dgm:t>
        <a:bodyPr/>
        <a:lstStyle/>
        <a:p>
          <a:endParaRPr lang="en-US">
            <a:solidFill>
              <a:srgbClr val="0000FF"/>
            </a:solidFill>
          </a:endParaRPr>
        </a:p>
      </dgm:t>
    </dgm:pt>
    <dgm:pt modelId="{B77C7739-493D-4DAF-94F3-0DF469203801}" type="parTrans" cxnId="{48B0FC5A-B019-4580-B920-010D2854BEDC}">
      <dgm:prSet/>
      <dgm:spPr/>
      <dgm:t>
        <a:bodyPr/>
        <a:lstStyle/>
        <a:p>
          <a:endParaRPr lang="en-US">
            <a:solidFill>
              <a:srgbClr val="0000FF"/>
            </a:solidFill>
          </a:endParaRPr>
        </a:p>
      </dgm:t>
    </dgm:pt>
    <dgm:pt modelId="{896B1E17-BD35-4471-8325-53472DD43390}" type="pres">
      <dgm:prSet presAssocID="{06751A72-2FFF-4A55-ACF1-8931B0FBECFC}" presName="linearFlow" presStyleCnt="0">
        <dgm:presLayoutVars>
          <dgm:resizeHandles val="exact"/>
        </dgm:presLayoutVars>
      </dgm:prSet>
      <dgm:spPr/>
    </dgm:pt>
    <dgm:pt modelId="{E98E9E2E-199E-47E2-A0DF-3FAE047A8B7C}" type="pres">
      <dgm:prSet presAssocID="{5BAFB191-E369-4F59-926A-D070AF911CE8}" presName="node" presStyleLbl="node1" presStyleIdx="0" presStyleCnt="4" custLinFactNeighborX="1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9CEA27-0F0D-4812-9223-20F34E88349F}" type="pres">
      <dgm:prSet presAssocID="{754F56A6-6DBA-41E5-A363-630F165CF759}" presName="sibTrans" presStyleLbl="sibTrans2D1" presStyleIdx="0" presStyleCnt="3" custScaleX="137614" custScaleY="134457"/>
      <dgm:spPr/>
      <dgm:t>
        <a:bodyPr/>
        <a:lstStyle/>
        <a:p>
          <a:endParaRPr lang="en-US"/>
        </a:p>
      </dgm:t>
    </dgm:pt>
    <dgm:pt modelId="{CA672A1F-60FB-40ED-97BC-8133545ED1B9}" type="pres">
      <dgm:prSet presAssocID="{754F56A6-6DBA-41E5-A363-630F165CF759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43432EFB-7CD4-4661-93ED-2BAD08C651DC}" type="pres">
      <dgm:prSet presAssocID="{D5BC59B7-CEBE-4870-A802-1FE00113C84D}" presName="node" presStyleLbl="node1" presStyleIdx="1" presStyleCnt="4" custLinFactNeighborX="779" custLinFactNeighborY="-68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8D0AEC-02FD-4CAD-9A50-07CF3C62C0C4}" type="pres">
      <dgm:prSet presAssocID="{1C823D7B-4BC0-424C-95C1-DC8CC5C3087B}" presName="sibTrans" presStyleLbl="sibTrans2D1" presStyleIdx="1" presStyleCnt="3" custScaleX="164894" custScaleY="146328"/>
      <dgm:spPr/>
      <dgm:t>
        <a:bodyPr/>
        <a:lstStyle/>
        <a:p>
          <a:endParaRPr lang="en-US"/>
        </a:p>
      </dgm:t>
    </dgm:pt>
    <dgm:pt modelId="{EF9E5624-E2FC-4723-9EB1-801A85C80276}" type="pres">
      <dgm:prSet presAssocID="{1C823D7B-4BC0-424C-95C1-DC8CC5C3087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2C24CB9A-2E74-4BF0-8986-97B3EF2AE3DD}" type="pres">
      <dgm:prSet presAssocID="{1BC3C8D8-C79B-4C32-B674-6AA47166957E}" presName="node" presStyleLbl="node1" presStyleIdx="2" presStyleCnt="4" custLinFactNeighborX="1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C17195-A65A-47A0-98D5-82669C0FAA9F}" type="pres">
      <dgm:prSet presAssocID="{09ED80C9-B125-4610-8A4B-4A92BC040B8A}" presName="sibTrans" presStyleLbl="sibTrans2D1" presStyleIdx="2" presStyleCnt="3" custScaleX="149443" custScaleY="135903"/>
      <dgm:spPr/>
      <dgm:t>
        <a:bodyPr/>
        <a:lstStyle/>
        <a:p>
          <a:endParaRPr lang="en-US"/>
        </a:p>
      </dgm:t>
    </dgm:pt>
    <dgm:pt modelId="{2F1DAC05-0F95-402A-BEB0-C79EE8F49623}" type="pres">
      <dgm:prSet presAssocID="{09ED80C9-B125-4610-8A4B-4A92BC040B8A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D4511B29-32A3-4A9D-98FF-D0A4A99EBDD8}" type="pres">
      <dgm:prSet presAssocID="{5D76999A-0185-4122-80FC-9666FEA4639B}" presName="node" presStyleLbl="node1" presStyleIdx="3" presStyleCnt="4" custLinFactNeighborX="779" custLinFactNeighborY="-68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1752E7-11F8-4644-826D-ED58752174B8}" type="presOf" srcId="{1C823D7B-4BC0-424C-95C1-DC8CC5C3087B}" destId="{EF9E5624-E2FC-4723-9EB1-801A85C80276}" srcOrd="1" destOrd="0" presId="urn:microsoft.com/office/officeart/2005/8/layout/process2"/>
    <dgm:cxn modelId="{4BA5E849-7C90-48F6-828E-6827543BEBEB}" type="presOf" srcId="{754F56A6-6DBA-41E5-A363-630F165CF759}" destId="{0D9CEA27-0F0D-4812-9223-20F34E88349F}" srcOrd="0" destOrd="0" presId="urn:microsoft.com/office/officeart/2005/8/layout/process2"/>
    <dgm:cxn modelId="{5FFA384F-D339-4291-A548-2CC885FD86EB}" type="presOf" srcId="{1BC3C8D8-C79B-4C32-B674-6AA47166957E}" destId="{2C24CB9A-2E74-4BF0-8986-97B3EF2AE3DD}" srcOrd="0" destOrd="0" presId="urn:microsoft.com/office/officeart/2005/8/layout/process2"/>
    <dgm:cxn modelId="{10E15436-5C97-4930-B9CD-F831C81DFD01}" type="presOf" srcId="{06751A72-2FFF-4A55-ACF1-8931B0FBECFC}" destId="{896B1E17-BD35-4471-8325-53472DD43390}" srcOrd="0" destOrd="0" presId="urn:microsoft.com/office/officeart/2005/8/layout/process2"/>
    <dgm:cxn modelId="{48B0FC5A-B019-4580-B920-010D2854BEDC}" srcId="{06751A72-2FFF-4A55-ACF1-8931B0FBECFC}" destId="{5D76999A-0185-4122-80FC-9666FEA4639B}" srcOrd="3" destOrd="0" parTransId="{B77C7739-493D-4DAF-94F3-0DF469203801}" sibTransId="{95943E7D-4932-4232-A550-AC61C1B174E1}"/>
    <dgm:cxn modelId="{56E65C7A-9366-48DB-9825-168DA818002A}" srcId="{06751A72-2FFF-4A55-ACF1-8931B0FBECFC}" destId="{5BAFB191-E369-4F59-926A-D070AF911CE8}" srcOrd="0" destOrd="0" parTransId="{8BA553A4-4E67-4DDC-9075-E87BB9236479}" sibTransId="{754F56A6-6DBA-41E5-A363-630F165CF759}"/>
    <dgm:cxn modelId="{B6AFCA19-6FED-41A2-92DA-D0A46D3775D6}" type="presOf" srcId="{09ED80C9-B125-4610-8A4B-4A92BC040B8A}" destId="{34C17195-A65A-47A0-98D5-82669C0FAA9F}" srcOrd="0" destOrd="0" presId="urn:microsoft.com/office/officeart/2005/8/layout/process2"/>
    <dgm:cxn modelId="{FAB4E798-BC14-4942-8B36-05D4542148B3}" type="presOf" srcId="{D5BC59B7-CEBE-4870-A802-1FE00113C84D}" destId="{43432EFB-7CD4-4661-93ED-2BAD08C651DC}" srcOrd="0" destOrd="0" presId="urn:microsoft.com/office/officeart/2005/8/layout/process2"/>
    <dgm:cxn modelId="{3365D6A9-6EEC-42B8-8849-7243B433C8AF}" type="presOf" srcId="{754F56A6-6DBA-41E5-A363-630F165CF759}" destId="{CA672A1F-60FB-40ED-97BC-8133545ED1B9}" srcOrd="1" destOrd="0" presId="urn:microsoft.com/office/officeart/2005/8/layout/process2"/>
    <dgm:cxn modelId="{E9AFF3A1-79E1-48EF-8841-DF10D0F3F936}" type="presOf" srcId="{5D76999A-0185-4122-80FC-9666FEA4639B}" destId="{D4511B29-32A3-4A9D-98FF-D0A4A99EBDD8}" srcOrd="0" destOrd="0" presId="urn:microsoft.com/office/officeart/2005/8/layout/process2"/>
    <dgm:cxn modelId="{71204D23-F524-41B4-B992-52FCE7F8D2A0}" srcId="{06751A72-2FFF-4A55-ACF1-8931B0FBECFC}" destId="{D5BC59B7-CEBE-4870-A802-1FE00113C84D}" srcOrd="1" destOrd="0" parTransId="{3AC73291-B8EA-48D5-B583-F4FFC77583C0}" sibTransId="{1C823D7B-4BC0-424C-95C1-DC8CC5C3087B}"/>
    <dgm:cxn modelId="{C3081ECC-DFF4-407E-8E93-52D04EA4A6FE}" type="presOf" srcId="{1C823D7B-4BC0-424C-95C1-DC8CC5C3087B}" destId="{798D0AEC-02FD-4CAD-9A50-07CF3C62C0C4}" srcOrd="0" destOrd="0" presId="urn:microsoft.com/office/officeart/2005/8/layout/process2"/>
    <dgm:cxn modelId="{4C2B2670-5788-4463-9CB2-30EB07FFC40D}" type="presOf" srcId="{5BAFB191-E369-4F59-926A-D070AF911CE8}" destId="{E98E9E2E-199E-47E2-A0DF-3FAE047A8B7C}" srcOrd="0" destOrd="0" presId="urn:microsoft.com/office/officeart/2005/8/layout/process2"/>
    <dgm:cxn modelId="{C0008BD8-5A7C-4DD1-8EE3-18552D430C95}" srcId="{06751A72-2FFF-4A55-ACF1-8931B0FBECFC}" destId="{1BC3C8D8-C79B-4C32-B674-6AA47166957E}" srcOrd="2" destOrd="0" parTransId="{A0C71138-317F-44A8-9BCF-985202BAF7DB}" sibTransId="{09ED80C9-B125-4610-8A4B-4A92BC040B8A}"/>
    <dgm:cxn modelId="{0308B1EB-3096-451A-960F-A5968DCEFAE5}" type="presOf" srcId="{09ED80C9-B125-4610-8A4B-4A92BC040B8A}" destId="{2F1DAC05-0F95-402A-BEB0-C79EE8F49623}" srcOrd="1" destOrd="0" presId="urn:microsoft.com/office/officeart/2005/8/layout/process2"/>
    <dgm:cxn modelId="{5A30A905-F506-4001-A9CE-8A8D48F1E74B}" type="presParOf" srcId="{896B1E17-BD35-4471-8325-53472DD43390}" destId="{E98E9E2E-199E-47E2-A0DF-3FAE047A8B7C}" srcOrd="0" destOrd="0" presId="urn:microsoft.com/office/officeart/2005/8/layout/process2"/>
    <dgm:cxn modelId="{EC86A00F-B855-49AB-B544-84F28FD78AB5}" type="presParOf" srcId="{896B1E17-BD35-4471-8325-53472DD43390}" destId="{0D9CEA27-0F0D-4812-9223-20F34E88349F}" srcOrd="1" destOrd="0" presId="urn:microsoft.com/office/officeart/2005/8/layout/process2"/>
    <dgm:cxn modelId="{83E572CE-E6C5-4DC5-8D43-EF4EA19DD5EC}" type="presParOf" srcId="{0D9CEA27-0F0D-4812-9223-20F34E88349F}" destId="{CA672A1F-60FB-40ED-97BC-8133545ED1B9}" srcOrd="0" destOrd="0" presId="urn:microsoft.com/office/officeart/2005/8/layout/process2"/>
    <dgm:cxn modelId="{1E719C30-D1EA-4318-B886-3C33F3D99AA5}" type="presParOf" srcId="{896B1E17-BD35-4471-8325-53472DD43390}" destId="{43432EFB-7CD4-4661-93ED-2BAD08C651DC}" srcOrd="2" destOrd="0" presId="urn:microsoft.com/office/officeart/2005/8/layout/process2"/>
    <dgm:cxn modelId="{D42B558B-A51D-4219-9AC8-940610B3734D}" type="presParOf" srcId="{896B1E17-BD35-4471-8325-53472DD43390}" destId="{798D0AEC-02FD-4CAD-9A50-07CF3C62C0C4}" srcOrd="3" destOrd="0" presId="urn:microsoft.com/office/officeart/2005/8/layout/process2"/>
    <dgm:cxn modelId="{A1A8D72E-590F-4286-A50F-FD717D03A66A}" type="presParOf" srcId="{798D0AEC-02FD-4CAD-9A50-07CF3C62C0C4}" destId="{EF9E5624-E2FC-4723-9EB1-801A85C80276}" srcOrd="0" destOrd="0" presId="urn:microsoft.com/office/officeart/2005/8/layout/process2"/>
    <dgm:cxn modelId="{C8C13B73-1FF9-4E72-800C-F721B06C4C8C}" type="presParOf" srcId="{896B1E17-BD35-4471-8325-53472DD43390}" destId="{2C24CB9A-2E74-4BF0-8986-97B3EF2AE3DD}" srcOrd="4" destOrd="0" presId="urn:microsoft.com/office/officeart/2005/8/layout/process2"/>
    <dgm:cxn modelId="{E034F878-00F4-469B-BF6F-AE16F01A629B}" type="presParOf" srcId="{896B1E17-BD35-4471-8325-53472DD43390}" destId="{34C17195-A65A-47A0-98D5-82669C0FAA9F}" srcOrd="5" destOrd="0" presId="urn:microsoft.com/office/officeart/2005/8/layout/process2"/>
    <dgm:cxn modelId="{750A5820-9124-4D98-9673-5B22C52819A1}" type="presParOf" srcId="{34C17195-A65A-47A0-98D5-82669C0FAA9F}" destId="{2F1DAC05-0F95-402A-BEB0-C79EE8F49623}" srcOrd="0" destOrd="0" presId="urn:microsoft.com/office/officeart/2005/8/layout/process2"/>
    <dgm:cxn modelId="{45E21653-86E1-4998-AC02-A08F6360A414}" type="presParOf" srcId="{896B1E17-BD35-4471-8325-53472DD43390}" destId="{D4511B29-32A3-4A9D-98FF-D0A4A99EBDD8}" srcOrd="6" destOrd="0" presId="urn:microsoft.com/office/officeart/2005/8/layout/process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06751A72-2FFF-4A55-ACF1-8931B0FBECF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BAFB191-E369-4F59-926A-D070AF911CE8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b="1" dirty="0">
              <a:solidFill>
                <a:srgbClr val="0000FF"/>
              </a:solidFill>
            </a:rPr>
            <a:t>Departmental Level Budget is submitted for approval</a:t>
          </a:r>
        </a:p>
      </dgm:t>
    </dgm:pt>
    <dgm:pt modelId="{8BA553A4-4E67-4DDC-9075-E87BB9236479}" type="parTrans" cxnId="{56E65C7A-9366-48DB-9825-168DA818002A}">
      <dgm:prSet/>
      <dgm:spPr/>
      <dgm:t>
        <a:bodyPr/>
        <a:lstStyle/>
        <a:p>
          <a:endParaRPr lang="en-US">
            <a:solidFill>
              <a:srgbClr val="0000FF"/>
            </a:solidFill>
          </a:endParaRPr>
        </a:p>
      </dgm:t>
    </dgm:pt>
    <dgm:pt modelId="{754F56A6-6DBA-41E5-A363-630F165CF759}" type="sibTrans" cxnId="{56E65C7A-9366-48DB-9825-168DA818002A}">
      <dgm:prSet/>
      <dgm:spPr/>
      <dgm:t>
        <a:bodyPr/>
        <a:lstStyle/>
        <a:p>
          <a:endParaRPr lang="en-US">
            <a:solidFill>
              <a:srgbClr val="0000FF"/>
            </a:solidFill>
          </a:endParaRPr>
        </a:p>
      </dgm:t>
    </dgm:pt>
    <dgm:pt modelId="{D5BC59B7-CEBE-4870-A802-1FE00113C84D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b="1" dirty="0">
              <a:solidFill>
                <a:srgbClr val="0000FF"/>
              </a:solidFill>
            </a:rPr>
            <a:t>Approval by the Governing Body</a:t>
          </a:r>
        </a:p>
      </dgm:t>
    </dgm:pt>
    <dgm:pt modelId="{3AC73291-B8EA-48D5-B583-F4FFC77583C0}" type="parTrans" cxnId="{71204D23-F524-41B4-B992-52FCE7F8D2A0}">
      <dgm:prSet/>
      <dgm:spPr/>
      <dgm:t>
        <a:bodyPr/>
        <a:lstStyle/>
        <a:p>
          <a:endParaRPr lang="en-US">
            <a:solidFill>
              <a:srgbClr val="0000FF"/>
            </a:solidFill>
          </a:endParaRPr>
        </a:p>
      </dgm:t>
    </dgm:pt>
    <dgm:pt modelId="{1C823D7B-4BC0-424C-95C1-DC8CC5C3087B}" type="sibTrans" cxnId="{71204D23-F524-41B4-B992-52FCE7F8D2A0}">
      <dgm:prSet/>
      <dgm:spPr/>
      <dgm:t>
        <a:bodyPr/>
        <a:lstStyle/>
        <a:p>
          <a:endParaRPr lang="en-US">
            <a:solidFill>
              <a:srgbClr val="0000FF"/>
            </a:solidFill>
          </a:endParaRPr>
        </a:p>
      </dgm:t>
    </dgm:pt>
    <dgm:pt modelId="{1BC3C8D8-C79B-4C32-B674-6AA47166957E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b="1" dirty="0">
              <a:solidFill>
                <a:srgbClr val="0000FF"/>
              </a:solidFill>
            </a:rPr>
            <a:t>Departmental level meeting is conducted to decide the strategy for the disbursement of approved Budget</a:t>
          </a:r>
        </a:p>
      </dgm:t>
    </dgm:pt>
    <dgm:pt modelId="{A0C71138-317F-44A8-9BCF-985202BAF7DB}" type="parTrans" cxnId="{C0008BD8-5A7C-4DD1-8EE3-18552D430C95}">
      <dgm:prSet/>
      <dgm:spPr/>
      <dgm:t>
        <a:bodyPr/>
        <a:lstStyle/>
        <a:p>
          <a:endParaRPr lang="en-US">
            <a:solidFill>
              <a:srgbClr val="0000FF"/>
            </a:solidFill>
          </a:endParaRPr>
        </a:p>
      </dgm:t>
    </dgm:pt>
    <dgm:pt modelId="{09ED80C9-B125-4610-8A4B-4A92BC040B8A}" type="sibTrans" cxnId="{C0008BD8-5A7C-4DD1-8EE3-18552D430C95}">
      <dgm:prSet/>
      <dgm:spPr/>
      <dgm:t>
        <a:bodyPr/>
        <a:lstStyle/>
        <a:p>
          <a:endParaRPr lang="en-US">
            <a:solidFill>
              <a:srgbClr val="0000FF"/>
            </a:solidFill>
          </a:endParaRPr>
        </a:p>
      </dgm:t>
    </dgm:pt>
    <dgm:pt modelId="{896B1E17-BD35-4471-8325-53472DD43390}" type="pres">
      <dgm:prSet presAssocID="{06751A72-2FFF-4A55-ACF1-8931B0FBECFC}" presName="linearFlow" presStyleCnt="0">
        <dgm:presLayoutVars>
          <dgm:resizeHandles val="exact"/>
        </dgm:presLayoutVars>
      </dgm:prSet>
      <dgm:spPr/>
    </dgm:pt>
    <dgm:pt modelId="{E98E9E2E-199E-47E2-A0DF-3FAE047A8B7C}" type="pres">
      <dgm:prSet presAssocID="{5BAFB191-E369-4F59-926A-D070AF911CE8}" presName="node" presStyleLbl="node1" presStyleIdx="0" presStyleCnt="3" custLinFactNeighborX="1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9CEA27-0F0D-4812-9223-20F34E88349F}" type="pres">
      <dgm:prSet presAssocID="{754F56A6-6DBA-41E5-A363-630F165CF759}" presName="sibTrans" presStyleLbl="sibTrans2D1" presStyleIdx="0" presStyleCnt="2" custScaleX="142566"/>
      <dgm:spPr/>
      <dgm:t>
        <a:bodyPr/>
        <a:lstStyle/>
        <a:p>
          <a:endParaRPr lang="en-US"/>
        </a:p>
      </dgm:t>
    </dgm:pt>
    <dgm:pt modelId="{CA672A1F-60FB-40ED-97BC-8133545ED1B9}" type="pres">
      <dgm:prSet presAssocID="{754F56A6-6DBA-41E5-A363-630F165CF759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43432EFB-7CD4-4661-93ED-2BAD08C651DC}" type="pres">
      <dgm:prSet presAssocID="{D5BC59B7-CEBE-4870-A802-1FE00113C84D}" presName="node" presStyleLbl="node1" presStyleIdx="1" presStyleCnt="3" custLinFactNeighborX="779" custLinFactNeighborY="-68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8D0AEC-02FD-4CAD-9A50-07CF3C62C0C4}" type="pres">
      <dgm:prSet presAssocID="{1C823D7B-4BC0-424C-95C1-DC8CC5C3087B}" presName="sibTrans" presStyleLbl="sibTrans2D1" presStyleIdx="1" presStyleCnt="2" custScaleX="154113" custScaleY="96095"/>
      <dgm:spPr/>
      <dgm:t>
        <a:bodyPr/>
        <a:lstStyle/>
        <a:p>
          <a:endParaRPr lang="en-US"/>
        </a:p>
      </dgm:t>
    </dgm:pt>
    <dgm:pt modelId="{EF9E5624-E2FC-4723-9EB1-801A85C80276}" type="pres">
      <dgm:prSet presAssocID="{1C823D7B-4BC0-424C-95C1-DC8CC5C3087B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2C24CB9A-2E74-4BF0-8986-97B3EF2AE3DD}" type="pres">
      <dgm:prSet presAssocID="{1BC3C8D8-C79B-4C32-B674-6AA47166957E}" presName="node" presStyleLbl="node1" presStyleIdx="2" presStyleCnt="3" custLinFactNeighborX="1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E06819-8FDB-4CDB-9FCA-5E681CDB1BFB}" type="presOf" srcId="{1BC3C8D8-C79B-4C32-B674-6AA47166957E}" destId="{2C24CB9A-2E74-4BF0-8986-97B3EF2AE3DD}" srcOrd="0" destOrd="0" presId="urn:microsoft.com/office/officeart/2005/8/layout/process2"/>
    <dgm:cxn modelId="{E05E4579-5CB1-42DF-AB48-56698F36988D}" type="presOf" srcId="{D5BC59B7-CEBE-4870-A802-1FE00113C84D}" destId="{43432EFB-7CD4-4661-93ED-2BAD08C651DC}" srcOrd="0" destOrd="0" presId="urn:microsoft.com/office/officeart/2005/8/layout/process2"/>
    <dgm:cxn modelId="{56E65C7A-9366-48DB-9825-168DA818002A}" srcId="{06751A72-2FFF-4A55-ACF1-8931B0FBECFC}" destId="{5BAFB191-E369-4F59-926A-D070AF911CE8}" srcOrd="0" destOrd="0" parTransId="{8BA553A4-4E67-4DDC-9075-E87BB9236479}" sibTransId="{754F56A6-6DBA-41E5-A363-630F165CF759}"/>
    <dgm:cxn modelId="{2D282F15-8061-4B0F-9B5B-761A4087F84F}" type="presOf" srcId="{754F56A6-6DBA-41E5-A363-630F165CF759}" destId="{CA672A1F-60FB-40ED-97BC-8133545ED1B9}" srcOrd="1" destOrd="0" presId="urn:microsoft.com/office/officeart/2005/8/layout/process2"/>
    <dgm:cxn modelId="{4AEA693A-1227-4AD0-9C21-C43F3662076B}" type="presOf" srcId="{754F56A6-6DBA-41E5-A363-630F165CF759}" destId="{0D9CEA27-0F0D-4812-9223-20F34E88349F}" srcOrd="0" destOrd="0" presId="urn:microsoft.com/office/officeart/2005/8/layout/process2"/>
    <dgm:cxn modelId="{71204D23-F524-41B4-B992-52FCE7F8D2A0}" srcId="{06751A72-2FFF-4A55-ACF1-8931B0FBECFC}" destId="{D5BC59B7-CEBE-4870-A802-1FE00113C84D}" srcOrd="1" destOrd="0" parTransId="{3AC73291-B8EA-48D5-B583-F4FFC77583C0}" sibTransId="{1C823D7B-4BC0-424C-95C1-DC8CC5C3087B}"/>
    <dgm:cxn modelId="{7CA25978-5B2C-4441-9F72-54138F918E8B}" type="presOf" srcId="{1C823D7B-4BC0-424C-95C1-DC8CC5C3087B}" destId="{798D0AEC-02FD-4CAD-9A50-07CF3C62C0C4}" srcOrd="0" destOrd="0" presId="urn:microsoft.com/office/officeart/2005/8/layout/process2"/>
    <dgm:cxn modelId="{C88FDEA3-8832-427B-9778-90DDCABD1686}" type="presOf" srcId="{5BAFB191-E369-4F59-926A-D070AF911CE8}" destId="{E98E9E2E-199E-47E2-A0DF-3FAE047A8B7C}" srcOrd="0" destOrd="0" presId="urn:microsoft.com/office/officeart/2005/8/layout/process2"/>
    <dgm:cxn modelId="{C0008BD8-5A7C-4DD1-8EE3-18552D430C95}" srcId="{06751A72-2FFF-4A55-ACF1-8931B0FBECFC}" destId="{1BC3C8D8-C79B-4C32-B674-6AA47166957E}" srcOrd="2" destOrd="0" parTransId="{A0C71138-317F-44A8-9BCF-985202BAF7DB}" sibTransId="{09ED80C9-B125-4610-8A4B-4A92BC040B8A}"/>
    <dgm:cxn modelId="{AC7D6194-7080-4C15-AB4A-EEE0B4631EE5}" type="presOf" srcId="{06751A72-2FFF-4A55-ACF1-8931B0FBECFC}" destId="{896B1E17-BD35-4471-8325-53472DD43390}" srcOrd="0" destOrd="0" presId="urn:microsoft.com/office/officeart/2005/8/layout/process2"/>
    <dgm:cxn modelId="{15DBFE0B-DC3F-4810-9A6F-FD0AF863D41B}" type="presOf" srcId="{1C823D7B-4BC0-424C-95C1-DC8CC5C3087B}" destId="{EF9E5624-E2FC-4723-9EB1-801A85C80276}" srcOrd="1" destOrd="0" presId="urn:microsoft.com/office/officeart/2005/8/layout/process2"/>
    <dgm:cxn modelId="{FF3908B6-4471-41D3-8A2E-4891C40A9791}" type="presParOf" srcId="{896B1E17-BD35-4471-8325-53472DD43390}" destId="{E98E9E2E-199E-47E2-A0DF-3FAE047A8B7C}" srcOrd="0" destOrd="0" presId="urn:microsoft.com/office/officeart/2005/8/layout/process2"/>
    <dgm:cxn modelId="{FE573673-B9BD-4D2E-86A8-E5FEA2E5D752}" type="presParOf" srcId="{896B1E17-BD35-4471-8325-53472DD43390}" destId="{0D9CEA27-0F0D-4812-9223-20F34E88349F}" srcOrd="1" destOrd="0" presId="urn:microsoft.com/office/officeart/2005/8/layout/process2"/>
    <dgm:cxn modelId="{4246DC49-0EFD-477E-8FE0-B214596BF780}" type="presParOf" srcId="{0D9CEA27-0F0D-4812-9223-20F34E88349F}" destId="{CA672A1F-60FB-40ED-97BC-8133545ED1B9}" srcOrd="0" destOrd="0" presId="urn:microsoft.com/office/officeart/2005/8/layout/process2"/>
    <dgm:cxn modelId="{C0775AFB-1FFF-4AF0-821A-60EEADD65BD4}" type="presParOf" srcId="{896B1E17-BD35-4471-8325-53472DD43390}" destId="{43432EFB-7CD4-4661-93ED-2BAD08C651DC}" srcOrd="2" destOrd="0" presId="urn:microsoft.com/office/officeart/2005/8/layout/process2"/>
    <dgm:cxn modelId="{567BC5B9-281D-47A3-AA57-F9124C2A419A}" type="presParOf" srcId="{896B1E17-BD35-4471-8325-53472DD43390}" destId="{798D0AEC-02FD-4CAD-9A50-07CF3C62C0C4}" srcOrd="3" destOrd="0" presId="urn:microsoft.com/office/officeart/2005/8/layout/process2"/>
    <dgm:cxn modelId="{F939D132-5CEF-437A-89EF-E59692550BF5}" type="presParOf" srcId="{798D0AEC-02FD-4CAD-9A50-07CF3C62C0C4}" destId="{EF9E5624-E2FC-4723-9EB1-801A85C80276}" srcOrd="0" destOrd="0" presId="urn:microsoft.com/office/officeart/2005/8/layout/process2"/>
    <dgm:cxn modelId="{0CB20D6A-DB3F-4EA3-B558-85AE336E8E52}" type="presParOf" srcId="{896B1E17-BD35-4471-8325-53472DD43390}" destId="{2C24CB9A-2E74-4BF0-8986-97B3EF2AE3DD}" srcOrd="4" destOrd="0" presId="urn:microsoft.com/office/officeart/2005/8/layout/process2"/>
  </dgm:cxnLst>
  <dgm:bg/>
  <dgm:whole/>
  <dgm:extLst>
    <a:ext uri="http://schemas.microsoft.com/office/drawing/2008/diagram">
      <dsp:dataModelExt xmlns="" xmlns:dsp="http://schemas.microsoft.com/office/drawing/2008/diagram" relId="rId11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B7BDE45B-618D-4FA6-B594-4D5617D18DFB}" type="doc">
      <dgm:prSet loTypeId="urn:microsoft.com/office/officeart/2005/8/layout/list1" loCatId="list" qsTypeId="urn:microsoft.com/office/officeart/2005/8/quickstyle/simple1" qsCatId="simple" csTypeId="urn:microsoft.com/office/officeart/2005/8/colors/colorful1#8" csCatId="colorful" phldr="1"/>
      <dgm:spPr/>
      <dgm:t>
        <a:bodyPr/>
        <a:lstStyle/>
        <a:p>
          <a:endParaRPr lang="en-IN"/>
        </a:p>
      </dgm:t>
    </dgm:pt>
    <dgm:pt modelId="{AB18CB79-67A4-4591-BA45-98A0D631DC0F}">
      <dgm:prSet phldrT="[Text]" custT="1"/>
      <dgm:spPr/>
      <dgm:t>
        <a:bodyPr/>
        <a:lstStyle/>
        <a:p>
          <a:r>
            <a:rPr lang="en-US" sz="1600" dirty="0"/>
            <a:t>Teaching evaluation process: Feedback system</a:t>
          </a:r>
          <a:endParaRPr lang="en-IN" sz="1600" dirty="0"/>
        </a:p>
      </dgm:t>
    </dgm:pt>
    <dgm:pt modelId="{F5015E54-CADE-4400-87F1-3BBF5A019AB3}" type="parTrans" cxnId="{07CAC01F-F897-4939-8ABC-86303E41B216}">
      <dgm:prSet/>
      <dgm:spPr/>
      <dgm:t>
        <a:bodyPr/>
        <a:lstStyle/>
        <a:p>
          <a:endParaRPr lang="en-IN" sz="1400"/>
        </a:p>
      </dgm:t>
    </dgm:pt>
    <dgm:pt modelId="{8D917F84-DD90-49BC-A60A-77E6822E735A}" type="sibTrans" cxnId="{07CAC01F-F897-4939-8ABC-86303E41B216}">
      <dgm:prSet/>
      <dgm:spPr/>
      <dgm:t>
        <a:bodyPr/>
        <a:lstStyle/>
        <a:p>
          <a:endParaRPr lang="en-IN" sz="1400"/>
        </a:p>
      </dgm:t>
    </dgm:pt>
    <dgm:pt modelId="{A38E04B3-958B-4454-8D07-9C1475B1CC7E}">
      <dgm:prSet phldrT="[Text]" custT="1"/>
      <dgm:spPr/>
      <dgm:t>
        <a:bodyPr/>
        <a:lstStyle/>
        <a:p>
          <a:pPr algn="just"/>
          <a:r>
            <a:rPr lang="en-IN" sz="1400" b="1" dirty="0"/>
            <a:t>Remark-</a:t>
          </a:r>
          <a:r>
            <a:rPr lang="en-US" sz="1400" dirty="0"/>
            <a:t>No External experts/examiners involvement in the evaluation during end-semester examinations</a:t>
          </a:r>
          <a:endParaRPr lang="en-IN" sz="1400" dirty="0"/>
        </a:p>
      </dgm:t>
    </dgm:pt>
    <dgm:pt modelId="{F0F3B377-BDF2-43C8-B4F9-F166FF1F914C}" type="parTrans" cxnId="{9571BCAE-F2DE-4637-98AB-323E5054F169}">
      <dgm:prSet/>
      <dgm:spPr/>
      <dgm:t>
        <a:bodyPr/>
        <a:lstStyle/>
        <a:p>
          <a:endParaRPr lang="en-IN" sz="1400"/>
        </a:p>
      </dgm:t>
    </dgm:pt>
    <dgm:pt modelId="{409662E6-9E49-476D-A8F1-61476903FCE2}" type="sibTrans" cxnId="{9571BCAE-F2DE-4637-98AB-323E5054F169}">
      <dgm:prSet/>
      <dgm:spPr/>
      <dgm:t>
        <a:bodyPr/>
        <a:lstStyle/>
        <a:p>
          <a:endParaRPr lang="en-IN" sz="1400"/>
        </a:p>
      </dgm:t>
    </dgm:pt>
    <dgm:pt modelId="{AD6D971F-2E1C-4E83-9FF8-B9F683226C3D}">
      <dgm:prSet phldrT="[Text]" custT="1"/>
      <dgm:spPr/>
      <dgm:t>
        <a:bodyPr/>
        <a:lstStyle/>
        <a:p>
          <a:r>
            <a:rPr lang="en-US" sz="1600" dirty="0"/>
            <a:t>Self learning &amp; learning beyond syllabus</a:t>
          </a:r>
          <a:endParaRPr lang="en-IN" sz="1600" dirty="0"/>
        </a:p>
      </dgm:t>
    </dgm:pt>
    <dgm:pt modelId="{53C99DAD-CA7F-443C-A8C9-3EADC8176C0F}" type="parTrans" cxnId="{FF923EF0-DFDC-43A7-9DEF-4EC52B9E3CBF}">
      <dgm:prSet/>
      <dgm:spPr/>
      <dgm:t>
        <a:bodyPr/>
        <a:lstStyle/>
        <a:p>
          <a:endParaRPr lang="en-IN" sz="1400"/>
        </a:p>
      </dgm:t>
    </dgm:pt>
    <dgm:pt modelId="{B5C7F452-ECF2-46F3-A124-D7663D2E1137}" type="sibTrans" cxnId="{FF923EF0-DFDC-43A7-9DEF-4EC52B9E3CBF}">
      <dgm:prSet/>
      <dgm:spPr/>
      <dgm:t>
        <a:bodyPr/>
        <a:lstStyle/>
        <a:p>
          <a:endParaRPr lang="en-IN" sz="1400"/>
        </a:p>
      </dgm:t>
    </dgm:pt>
    <dgm:pt modelId="{5F2E56AF-D43F-49EB-AB0C-A92BC54EC685}">
      <dgm:prSet custT="1"/>
      <dgm:spPr/>
      <dgm:t>
        <a:bodyPr/>
        <a:lstStyle/>
        <a:p>
          <a:pPr algn="just"/>
          <a:r>
            <a:rPr lang="en-US" sz="1400" b="1" dirty="0" smtClean="0"/>
            <a:t>Remark- </a:t>
          </a:r>
          <a:r>
            <a:rPr lang="en-US" sz="1400" dirty="0" smtClean="0"/>
            <a:t>Content </a:t>
          </a:r>
          <a:r>
            <a:rPr lang="en-US" sz="1400" dirty="0"/>
            <a:t>beyond syllabus is poor</a:t>
          </a:r>
          <a:endParaRPr lang="en-IN" sz="1400" dirty="0"/>
        </a:p>
      </dgm:t>
    </dgm:pt>
    <dgm:pt modelId="{E3FDE2A0-C2FD-4779-AD36-1AAA763A1AD6}" type="parTrans" cxnId="{18D5F80F-11FB-4BB5-A961-C44F29086EEB}">
      <dgm:prSet/>
      <dgm:spPr/>
      <dgm:t>
        <a:bodyPr/>
        <a:lstStyle/>
        <a:p>
          <a:endParaRPr lang="en-IN" sz="1400"/>
        </a:p>
      </dgm:t>
    </dgm:pt>
    <dgm:pt modelId="{22FF04E9-668C-4AFA-958B-FB28EF5E15CB}" type="sibTrans" cxnId="{18D5F80F-11FB-4BB5-A961-C44F29086EEB}">
      <dgm:prSet/>
      <dgm:spPr/>
      <dgm:t>
        <a:bodyPr/>
        <a:lstStyle/>
        <a:p>
          <a:endParaRPr lang="en-IN" sz="1400"/>
        </a:p>
      </dgm:t>
    </dgm:pt>
    <dgm:pt modelId="{3C6839CB-7388-4E52-B4F0-096D2BFB4840}">
      <dgm:prSet custT="1"/>
      <dgm:spPr/>
      <dgm:t>
        <a:bodyPr/>
        <a:lstStyle/>
        <a:p>
          <a:pPr algn="just"/>
          <a:r>
            <a:rPr lang="en-IN" sz="1400" b="1" dirty="0"/>
            <a:t>Action Taken-</a:t>
          </a:r>
          <a:r>
            <a:rPr lang="en-IN" sz="1400" dirty="0"/>
            <a:t>We have External examiners- As a paper setter for B Tech ESE papers, For S Y, T Y Viva </a:t>
          </a:r>
          <a:r>
            <a:rPr lang="en-IN" sz="1400" dirty="0" smtClean="0"/>
            <a:t>Voce </a:t>
          </a:r>
          <a:r>
            <a:rPr lang="en-IN" sz="1400" dirty="0"/>
            <a:t>examination, For mini project and major project examination</a:t>
          </a:r>
        </a:p>
      </dgm:t>
    </dgm:pt>
    <dgm:pt modelId="{769AEE9D-8987-4760-985A-A0C1C96D26C2}" type="parTrans" cxnId="{8A0C5718-EC82-49DE-A135-968201FEB5F0}">
      <dgm:prSet/>
      <dgm:spPr/>
      <dgm:t>
        <a:bodyPr/>
        <a:lstStyle/>
        <a:p>
          <a:endParaRPr lang="en-IN" sz="1400"/>
        </a:p>
      </dgm:t>
    </dgm:pt>
    <dgm:pt modelId="{E54E3BD9-094A-40C0-842D-7391497CC56C}" type="sibTrans" cxnId="{8A0C5718-EC82-49DE-A135-968201FEB5F0}">
      <dgm:prSet/>
      <dgm:spPr/>
      <dgm:t>
        <a:bodyPr/>
        <a:lstStyle/>
        <a:p>
          <a:endParaRPr lang="en-IN" sz="1400"/>
        </a:p>
      </dgm:t>
    </dgm:pt>
    <dgm:pt modelId="{8FF4E7BF-9BE4-48D6-939D-B4E92096B5C2}">
      <dgm:prSet custT="1"/>
      <dgm:spPr/>
      <dgm:t>
        <a:bodyPr/>
        <a:lstStyle/>
        <a:p>
          <a:pPr algn="just"/>
          <a:r>
            <a:rPr lang="en-IN" sz="1400" b="1" dirty="0"/>
            <a:t>Action Taken- </a:t>
          </a:r>
          <a:r>
            <a:rPr lang="en-IN" sz="1400" dirty="0"/>
            <a:t>Part B for every unit is included as self learning component. Content beyond syllabus is included in the course plan  by the concerned faculty member.</a:t>
          </a:r>
        </a:p>
      </dgm:t>
    </dgm:pt>
    <dgm:pt modelId="{51965164-BB71-42E6-B716-82CAC1AD0B5D}" type="parTrans" cxnId="{BDC8662A-153B-4A88-84B6-9A781702F641}">
      <dgm:prSet/>
      <dgm:spPr/>
      <dgm:t>
        <a:bodyPr/>
        <a:lstStyle/>
        <a:p>
          <a:endParaRPr lang="en-IN" sz="1400"/>
        </a:p>
      </dgm:t>
    </dgm:pt>
    <dgm:pt modelId="{F27654D3-CCDC-497A-A65D-B3CCF3DFEC4D}" type="sibTrans" cxnId="{BDC8662A-153B-4A88-84B6-9A781702F641}">
      <dgm:prSet/>
      <dgm:spPr/>
      <dgm:t>
        <a:bodyPr/>
        <a:lstStyle/>
        <a:p>
          <a:endParaRPr lang="en-IN" sz="1400"/>
        </a:p>
      </dgm:t>
    </dgm:pt>
    <dgm:pt modelId="{B18397CB-B89E-41C6-BE2F-04CFEB99664A}">
      <dgm:prSet phldrT="[Text]" custT="1"/>
      <dgm:spPr/>
      <dgm:t>
        <a:bodyPr/>
        <a:lstStyle/>
        <a:p>
          <a:pPr algn="just"/>
          <a:r>
            <a:rPr lang="en-US" sz="1600" dirty="0" smtClean="0"/>
            <a:t>Externally funded R &amp; D projects &amp; consultancy work</a:t>
          </a:r>
          <a:endParaRPr lang="en-IN" sz="1600" dirty="0"/>
        </a:p>
      </dgm:t>
    </dgm:pt>
    <dgm:pt modelId="{DFACDCCF-F50F-4371-8641-00720DEC75E2}" type="parTrans" cxnId="{EB89A35F-F3F5-4712-9DEE-86DAA5C2A088}">
      <dgm:prSet/>
      <dgm:spPr/>
      <dgm:t>
        <a:bodyPr/>
        <a:lstStyle/>
        <a:p>
          <a:endParaRPr lang="en-US"/>
        </a:p>
      </dgm:t>
    </dgm:pt>
    <dgm:pt modelId="{70AF2EE2-EE49-40E7-AD07-4251149199D0}" type="sibTrans" cxnId="{EB89A35F-F3F5-4712-9DEE-86DAA5C2A088}">
      <dgm:prSet/>
      <dgm:spPr/>
      <dgm:t>
        <a:bodyPr/>
        <a:lstStyle/>
        <a:p>
          <a:endParaRPr lang="en-US"/>
        </a:p>
      </dgm:t>
    </dgm:pt>
    <dgm:pt modelId="{EF49A360-192E-4188-BF1C-8C9EE3FE0010}">
      <dgm:prSet phldrT="[Text]" custT="1"/>
      <dgm:spPr/>
      <dgm:t>
        <a:bodyPr/>
        <a:lstStyle/>
        <a:p>
          <a:pPr algn="just"/>
          <a:r>
            <a:rPr lang="en-IN" sz="1400" b="1" dirty="0"/>
            <a:t>Remark-</a:t>
          </a:r>
          <a:r>
            <a:rPr lang="en-US" sz="1400" dirty="0"/>
            <a:t>Consultancy work needs improvement</a:t>
          </a:r>
          <a:endParaRPr lang="en-IN" sz="1400" dirty="0"/>
        </a:p>
      </dgm:t>
    </dgm:pt>
    <dgm:pt modelId="{7BA269D8-D7C0-4A2E-9047-E0D0E6C2201B}" type="parTrans" cxnId="{F1A73FAD-E85C-4609-A125-42F9AC8F1931}">
      <dgm:prSet/>
      <dgm:spPr/>
      <dgm:t>
        <a:bodyPr/>
        <a:lstStyle/>
        <a:p>
          <a:endParaRPr lang="en-US"/>
        </a:p>
      </dgm:t>
    </dgm:pt>
    <dgm:pt modelId="{35872703-FD41-47C4-8DD9-AF818EA1E950}" type="sibTrans" cxnId="{F1A73FAD-E85C-4609-A125-42F9AC8F1931}">
      <dgm:prSet/>
      <dgm:spPr/>
      <dgm:t>
        <a:bodyPr/>
        <a:lstStyle/>
        <a:p>
          <a:endParaRPr lang="en-US"/>
        </a:p>
      </dgm:t>
    </dgm:pt>
    <dgm:pt modelId="{AED4DBED-68A9-4DAD-9665-5E6244EE9D7E}">
      <dgm:prSet custT="1"/>
      <dgm:spPr/>
      <dgm:t>
        <a:bodyPr/>
        <a:lstStyle/>
        <a:p>
          <a:pPr algn="just"/>
          <a:r>
            <a:rPr lang="en-IN" sz="1400" b="1" dirty="0"/>
            <a:t>Action Taken-</a:t>
          </a:r>
          <a:r>
            <a:rPr lang="en-IN" sz="1400" dirty="0"/>
            <a:t>Year-2013-14, Total no of project -02, Research Project sanctioned amount-</a:t>
          </a:r>
          <a:r>
            <a:rPr lang="en-IN" sz="1400" dirty="0" err="1"/>
            <a:t>Rs</a:t>
          </a:r>
          <a:r>
            <a:rPr lang="en-IN" sz="1400" dirty="0"/>
            <a:t>-</a:t>
          </a:r>
          <a:r>
            <a:rPr lang="en-US" sz="1400" dirty="0"/>
            <a:t>13,50,000 . </a:t>
          </a:r>
          <a:r>
            <a:rPr lang="en-IN" sz="1400" dirty="0"/>
            <a:t>Year-2014-15, Total no of project-</a:t>
          </a:r>
          <a:r>
            <a:rPr lang="en-US" sz="1400" dirty="0"/>
            <a:t>5, Research Project sanctioned amount-</a:t>
          </a:r>
          <a:r>
            <a:rPr lang="en-US" sz="1400" dirty="0" err="1"/>
            <a:t>Rs</a:t>
          </a:r>
          <a:r>
            <a:rPr lang="en-US" sz="1400" dirty="0"/>
            <a:t>- 4,70,000. And Presidential Research </a:t>
          </a:r>
          <a:r>
            <a:rPr lang="en-US" sz="1400" dirty="0" smtClean="0"/>
            <a:t>Project. Also, faculty actively working on consultancy projects</a:t>
          </a:r>
          <a:endParaRPr lang="en-US" sz="1400" dirty="0"/>
        </a:p>
      </dgm:t>
    </dgm:pt>
    <dgm:pt modelId="{D729E464-1410-4045-985D-D517087927CF}" type="parTrans" cxnId="{442E6D3B-CF43-4E36-BB5F-ABBF41883A41}">
      <dgm:prSet/>
      <dgm:spPr/>
      <dgm:t>
        <a:bodyPr/>
        <a:lstStyle/>
        <a:p>
          <a:endParaRPr lang="en-US"/>
        </a:p>
      </dgm:t>
    </dgm:pt>
    <dgm:pt modelId="{8D5F1886-B933-4108-A5AC-3803D77ACD79}" type="sibTrans" cxnId="{442E6D3B-CF43-4E36-BB5F-ABBF41883A41}">
      <dgm:prSet/>
      <dgm:spPr/>
      <dgm:t>
        <a:bodyPr/>
        <a:lstStyle/>
        <a:p>
          <a:endParaRPr lang="en-US"/>
        </a:p>
      </dgm:t>
    </dgm:pt>
    <dgm:pt modelId="{EEA3AB70-DDA2-4B15-892B-8EF8E5B70658}">
      <dgm:prSet custT="1"/>
      <dgm:spPr/>
      <dgm:t>
        <a:bodyPr/>
        <a:lstStyle/>
        <a:p>
          <a:r>
            <a:rPr lang="en-IN" sz="1600" dirty="0" smtClean="0"/>
            <a:t>Improvement in Faculty activities in research publication, R &amp; D work, and consultancy, interaction</a:t>
          </a:r>
          <a:endParaRPr lang="en-US" sz="1600" dirty="0"/>
        </a:p>
      </dgm:t>
    </dgm:pt>
    <dgm:pt modelId="{0266F077-CBDF-42CD-991E-3E495831D43B}" type="parTrans" cxnId="{E75FF971-86DC-4156-9524-CF2C108F5F13}">
      <dgm:prSet/>
      <dgm:spPr/>
      <dgm:t>
        <a:bodyPr/>
        <a:lstStyle/>
        <a:p>
          <a:endParaRPr lang="en-US"/>
        </a:p>
      </dgm:t>
    </dgm:pt>
    <dgm:pt modelId="{D8222F9F-1F3C-44F9-9457-17081217E850}" type="sibTrans" cxnId="{E75FF971-86DC-4156-9524-CF2C108F5F13}">
      <dgm:prSet/>
      <dgm:spPr/>
      <dgm:t>
        <a:bodyPr/>
        <a:lstStyle/>
        <a:p>
          <a:endParaRPr lang="en-US"/>
        </a:p>
      </dgm:t>
    </dgm:pt>
    <dgm:pt modelId="{5D7FFD6F-850E-4287-84A3-3AE2C5F3E200}">
      <dgm:prSet custT="1"/>
      <dgm:spPr/>
      <dgm:t>
        <a:bodyPr/>
        <a:lstStyle/>
        <a:p>
          <a:pPr algn="just"/>
          <a:r>
            <a:rPr lang="en-IN" sz="1400" b="1" dirty="0" smtClean="0"/>
            <a:t>Remark- </a:t>
          </a:r>
          <a:r>
            <a:rPr lang="en-IN" sz="1400" dirty="0" smtClean="0"/>
            <a:t>No improvement shown</a:t>
          </a:r>
          <a:endParaRPr lang="en-IN" sz="1400" dirty="0"/>
        </a:p>
      </dgm:t>
    </dgm:pt>
    <dgm:pt modelId="{5EF0AC52-9A68-4937-82FB-CFA4554B090F}" type="parTrans" cxnId="{BD45B8E5-6119-48E9-960E-0461C188D3B4}">
      <dgm:prSet/>
      <dgm:spPr/>
      <dgm:t>
        <a:bodyPr/>
        <a:lstStyle/>
        <a:p>
          <a:endParaRPr lang="en-US"/>
        </a:p>
      </dgm:t>
    </dgm:pt>
    <dgm:pt modelId="{7B396666-EED7-40F0-A113-E64AEFB7732E}" type="sibTrans" cxnId="{BD45B8E5-6119-48E9-960E-0461C188D3B4}">
      <dgm:prSet/>
      <dgm:spPr/>
      <dgm:t>
        <a:bodyPr/>
        <a:lstStyle/>
        <a:p>
          <a:endParaRPr lang="en-US"/>
        </a:p>
      </dgm:t>
    </dgm:pt>
    <dgm:pt modelId="{D833CCFB-4D5C-4D00-9168-C0347EAD5B5E}">
      <dgm:prSet custT="1"/>
      <dgm:spPr/>
      <dgm:t>
        <a:bodyPr/>
        <a:lstStyle/>
        <a:p>
          <a:pPr algn="just"/>
          <a:r>
            <a:rPr lang="en-IN" sz="1400" b="1" dirty="0"/>
            <a:t>Action Taken-</a:t>
          </a:r>
          <a:r>
            <a:rPr lang="en-IN" sz="1400" dirty="0"/>
            <a:t>Journal Paper Publications-Thomson Reuters indexed (06), Scopus indexed (09), Springer papers (03), Elsevier papers(03), IEEE papers (04), Google scholars(35)</a:t>
          </a:r>
        </a:p>
      </dgm:t>
    </dgm:pt>
    <dgm:pt modelId="{F623A2F6-E529-4B80-B896-328B5260D721}" type="parTrans" cxnId="{5EBC617B-87D6-482E-ADA0-7EF56E273F7D}">
      <dgm:prSet/>
      <dgm:spPr/>
      <dgm:t>
        <a:bodyPr/>
        <a:lstStyle/>
        <a:p>
          <a:endParaRPr lang="en-US"/>
        </a:p>
      </dgm:t>
    </dgm:pt>
    <dgm:pt modelId="{A4812C9C-F7BF-4229-99B8-AE778CC374D3}" type="sibTrans" cxnId="{5EBC617B-87D6-482E-ADA0-7EF56E273F7D}">
      <dgm:prSet/>
      <dgm:spPr/>
      <dgm:t>
        <a:bodyPr/>
        <a:lstStyle/>
        <a:p>
          <a:endParaRPr lang="en-US"/>
        </a:p>
      </dgm:t>
    </dgm:pt>
    <dgm:pt modelId="{5F8CA326-97C4-4A0D-9A63-39BBC30F860E}" type="pres">
      <dgm:prSet presAssocID="{B7BDE45B-618D-4FA6-B594-4D5617D18DF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48564F-EDF5-49A5-9C0B-7E2080AB7B1F}" type="pres">
      <dgm:prSet presAssocID="{AB18CB79-67A4-4591-BA45-98A0D631DC0F}" presName="parentLin" presStyleCnt="0"/>
      <dgm:spPr/>
    </dgm:pt>
    <dgm:pt modelId="{6CEF07F1-961C-4D9A-B4D3-B8104759E5A6}" type="pres">
      <dgm:prSet presAssocID="{AB18CB79-67A4-4591-BA45-98A0D631DC0F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FD37C056-0536-41BF-9917-904408C66B7A}" type="pres">
      <dgm:prSet presAssocID="{AB18CB79-67A4-4591-BA45-98A0D631DC0F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1B209A-AE26-4AA1-A14C-FB8CC30770EB}" type="pres">
      <dgm:prSet presAssocID="{AB18CB79-67A4-4591-BA45-98A0D631DC0F}" presName="negativeSpace" presStyleCnt="0"/>
      <dgm:spPr/>
    </dgm:pt>
    <dgm:pt modelId="{101EECBD-A4EF-4C72-9E76-0E51D7387F3F}" type="pres">
      <dgm:prSet presAssocID="{AB18CB79-67A4-4591-BA45-98A0D631DC0F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492496-B31F-4548-9DC7-41A9F50A5EFB}" type="pres">
      <dgm:prSet presAssocID="{8D917F84-DD90-49BC-A60A-77E6822E735A}" presName="spaceBetweenRectangles" presStyleCnt="0"/>
      <dgm:spPr/>
    </dgm:pt>
    <dgm:pt modelId="{8447661C-57FD-4222-AE0F-1ED5970FB228}" type="pres">
      <dgm:prSet presAssocID="{AD6D971F-2E1C-4E83-9FF8-B9F683226C3D}" presName="parentLin" presStyleCnt="0"/>
      <dgm:spPr/>
    </dgm:pt>
    <dgm:pt modelId="{02157B8F-24BB-45F2-997B-D86A239E563F}" type="pres">
      <dgm:prSet presAssocID="{AD6D971F-2E1C-4E83-9FF8-B9F683226C3D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C60C3470-3AE8-4057-B300-E6B84D7CF705}" type="pres">
      <dgm:prSet presAssocID="{AD6D971F-2E1C-4E83-9FF8-B9F683226C3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77D0E3-3322-4020-9E60-919721B895C1}" type="pres">
      <dgm:prSet presAssocID="{AD6D971F-2E1C-4E83-9FF8-B9F683226C3D}" presName="negativeSpace" presStyleCnt="0"/>
      <dgm:spPr/>
    </dgm:pt>
    <dgm:pt modelId="{326A0A0D-7E19-4C41-9D19-BF92B8968EEF}" type="pres">
      <dgm:prSet presAssocID="{AD6D971F-2E1C-4E83-9FF8-B9F683226C3D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3C232-CBEB-4D3A-9B1F-C44BE1B55832}" type="pres">
      <dgm:prSet presAssocID="{B5C7F452-ECF2-46F3-A124-D7663D2E1137}" presName="spaceBetweenRectangles" presStyleCnt="0"/>
      <dgm:spPr/>
    </dgm:pt>
    <dgm:pt modelId="{BF3C4C0F-F8A5-4EE9-A0C7-13B425F86DD9}" type="pres">
      <dgm:prSet presAssocID="{B18397CB-B89E-41C6-BE2F-04CFEB99664A}" presName="parentLin" presStyleCnt="0"/>
      <dgm:spPr/>
    </dgm:pt>
    <dgm:pt modelId="{517C2599-CE2E-4172-B17F-549ED352EBA3}" type="pres">
      <dgm:prSet presAssocID="{B18397CB-B89E-41C6-BE2F-04CFEB99664A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4EA941BE-4177-49AC-B2C1-FF49BB6E8BFC}" type="pres">
      <dgm:prSet presAssocID="{B18397CB-B89E-41C6-BE2F-04CFEB99664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B7EF49-2ACC-4FC3-8054-26FD8F79CA3A}" type="pres">
      <dgm:prSet presAssocID="{B18397CB-B89E-41C6-BE2F-04CFEB99664A}" presName="negativeSpace" presStyleCnt="0"/>
      <dgm:spPr/>
    </dgm:pt>
    <dgm:pt modelId="{C1D838F2-31E7-4E2D-898C-8DD02DE77975}" type="pres">
      <dgm:prSet presAssocID="{B18397CB-B89E-41C6-BE2F-04CFEB99664A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A3EA68-51E9-48F7-93C8-1E128BD24294}" type="pres">
      <dgm:prSet presAssocID="{70AF2EE2-EE49-40E7-AD07-4251149199D0}" presName="spaceBetweenRectangles" presStyleCnt="0"/>
      <dgm:spPr/>
    </dgm:pt>
    <dgm:pt modelId="{6D99AB76-DB0C-4B18-A922-77BF4B73B625}" type="pres">
      <dgm:prSet presAssocID="{EEA3AB70-DDA2-4B15-892B-8EF8E5B70658}" presName="parentLin" presStyleCnt="0"/>
      <dgm:spPr/>
    </dgm:pt>
    <dgm:pt modelId="{AECF56C9-87AC-4A93-BB02-08AAB3F7E61A}" type="pres">
      <dgm:prSet presAssocID="{EEA3AB70-DDA2-4B15-892B-8EF8E5B70658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FA37D3AA-8B75-47FC-AEE7-12026DE7F87B}" type="pres">
      <dgm:prSet presAssocID="{EEA3AB70-DDA2-4B15-892B-8EF8E5B7065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50EB17-8797-4466-9B36-249DD3474716}" type="pres">
      <dgm:prSet presAssocID="{EEA3AB70-DDA2-4B15-892B-8EF8E5B70658}" presName="negativeSpace" presStyleCnt="0"/>
      <dgm:spPr/>
    </dgm:pt>
    <dgm:pt modelId="{76529F78-F725-42B0-B34E-CB3126DC4872}" type="pres">
      <dgm:prSet presAssocID="{EEA3AB70-DDA2-4B15-892B-8EF8E5B70658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89A35F-F3F5-4712-9DEE-86DAA5C2A088}" srcId="{B7BDE45B-618D-4FA6-B594-4D5617D18DFB}" destId="{B18397CB-B89E-41C6-BE2F-04CFEB99664A}" srcOrd="2" destOrd="0" parTransId="{DFACDCCF-F50F-4371-8641-00720DEC75E2}" sibTransId="{70AF2EE2-EE49-40E7-AD07-4251149199D0}"/>
    <dgm:cxn modelId="{5595BC2F-A4CD-47CB-ACD5-C663C73A9192}" type="presOf" srcId="{B18397CB-B89E-41C6-BE2F-04CFEB99664A}" destId="{4EA941BE-4177-49AC-B2C1-FF49BB6E8BFC}" srcOrd="1" destOrd="0" presId="urn:microsoft.com/office/officeart/2005/8/layout/list1"/>
    <dgm:cxn modelId="{8A0C5718-EC82-49DE-A135-968201FEB5F0}" srcId="{AB18CB79-67A4-4591-BA45-98A0D631DC0F}" destId="{3C6839CB-7388-4E52-B4F0-096D2BFB4840}" srcOrd="1" destOrd="0" parTransId="{769AEE9D-8987-4760-985A-A0C1C96D26C2}" sibTransId="{E54E3BD9-094A-40C0-842D-7391497CC56C}"/>
    <dgm:cxn modelId="{07DA5FA6-BDB6-45A7-89FE-6595F999C4E9}" type="presOf" srcId="{5F2E56AF-D43F-49EB-AB0C-A92BC54EC685}" destId="{326A0A0D-7E19-4C41-9D19-BF92B8968EEF}" srcOrd="0" destOrd="0" presId="urn:microsoft.com/office/officeart/2005/8/layout/list1"/>
    <dgm:cxn modelId="{442E6D3B-CF43-4E36-BB5F-ABBF41883A41}" srcId="{B18397CB-B89E-41C6-BE2F-04CFEB99664A}" destId="{AED4DBED-68A9-4DAD-9665-5E6244EE9D7E}" srcOrd="1" destOrd="0" parTransId="{D729E464-1410-4045-985D-D517087927CF}" sibTransId="{8D5F1886-B933-4108-A5AC-3803D77ACD79}"/>
    <dgm:cxn modelId="{BD45B8E5-6119-48E9-960E-0461C188D3B4}" srcId="{EEA3AB70-DDA2-4B15-892B-8EF8E5B70658}" destId="{5D7FFD6F-850E-4287-84A3-3AE2C5F3E200}" srcOrd="0" destOrd="0" parTransId="{5EF0AC52-9A68-4937-82FB-CFA4554B090F}" sibTransId="{7B396666-EED7-40F0-A113-E64AEFB7732E}"/>
    <dgm:cxn modelId="{9571BCAE-F2DE-4637-98AB-323E5054F169}" srcId="{AB18CB79-67A4-4591-BA45-98A0D631DC0F}" destId="{A38E04B3-958B-4454-8D07-9C1475B1CC7E}" srcOrd="0" destOrd="0" parTransId="{F0F3B377-BDF2-43C8-B4F9-F166FF1F914C}" sibTransId="{409662E6-9E49-476D-A8F1-61476903FCE2}"/>
    <dgm:cxn modelId="{D5D3D7CB-B7FE-4778-A9E3-B56F26AB2AA6}" type="presOf" srcId="{8FF4E7BF-9BE4-48D6-939D-B4E92096B5C2}" destId="{326A0A0D-7E19-4C41-9D19-BF92B8968EEF}" srcOrd="0" destOrd="1" presId="urn:microsoft.com/office/officeart/2005/8/layout/list1"/>
    <dgm:cxn modelId="{FF923EF0-DFDC-43A7-9DEF-4EC52B9E3CBF}" srcId="{B7BDE45B-618D-4FA6-B594-4D5617D18DFB}" destId="{AD6D971F-2E1C-4E83-9FF8-B9F683226C3D}" srcOrd="1" destOrd="0" parTransId="{53C99DAD-CA7F-443C-A8C9-3EADC8176C0F}" sibTransId="{B5C7F452-ECF2-46F3-A124-D7663D2E1137}"/>
    <dgm:cxn modelId="{7C208138-8F13-448B-B58E-3C80BA211074}" type="presOf" srcId="{AD6D971F-2E1C-4E83-9FF8-B9F683226C3D}" destId="{02157B8F-24BB-45F2-997B-D86A239E563F}" srcOrd="0" destOrd="0" presId="urn:microsoft.com/office/officeart/2005/8/layout/list1"/>
    <dgm:cxn modelId="{24B6BFBE-ECB5-4FFD-B768-72487C22FAAC}" type="presOf" srcId="{3C6839CB-7388-4E52-B4F0-096D2BFB4840}" destId="{101EECBD-A4EF-4C72-9E76-0E51D7387F3F}" srcOrd="0" destOrd="1" presId="urn:microsoft.com/office/officeart/2005/8/layout/list1"/>
    <dgm:cxn modelId="{C2A7D68D-7A94-4627-8AD6-AEF2BC5F00AF}" type="presOf" srcId="{5D7FFD6F-850E-4287-84A3-3AE2C5F3E200}" destId="{76529F78-F725-42B0-B34E-CB3126DC4872}" srcOrd="0" destOrd="0" presId="urn:microsoft.com/office/officeart/2005/8/layout/list1"/>
    <dgm:cxn modelId="{BB4A0EE3-0BF2-47C0-9375-CC0A748B25D9}" type="presOf" srcId="{AB18CB79-67A4-4591-BA45-98A0D631DC0F}" destId="{6CEF07F1-961C-4D9A-B4D3-B8104759E5A6}" srcOrd="0" destOrd="0" presId="urn:microsoft.com/office/officeart/2005/8/layout/list1"/>
    <dgm:cxn modelId="{53D28FA5-FF1D-4D35-A74A-F1BB506F480C}" type="presOf" srcId="{EF49A360-192E-4188-BF1C-8C9EE3FE0010}" destId="{C1D838F2-31E7-4E2D-898C-8DD02DE77975}" srcOrd="0" destOrd="0" presId="urn:microsoft.com/office/officeart/2005/8/layout/list1"/>
    <dgm:cxn modelId="{07CAC01F-F897-4939-8ABC-86303E41B216}" srcId="{B7BDE45B-618D-4FA6-B594-4D5617D18DFB}" destId="{AB18CB79-67A4-4591-BA45-98A0D631DC0F}" srcOrd="0" destOrd="0" parTransId="{F5015E54-CADE-4400-87F1-3BBF5A019AB3}" sibTransId="{8D917F84-DD90-49BC-A60A-77E6822E735A}"/>
    <dgm:cxn modelId="{5EBC617B-87D6-482E-ADA0-7EF56E273F7D}" srcId="{EEA3AB70-DDA2-4B15-892B-8EF8E5B70658}" destId="{D833CCFB-4D5C-4D00-9168-C0347EAD5B5E}" srcOrd="1" destOrd="0" parTransId="{F623A2F6-E529-4B80-B896-328B5260D721}" sibTransId="{A4812C9C-F7BF-4229-99B8-AE778CC374D3}"/>
    <dgm:cxn modelId="{8F411529-9324-4E5B-A70C-9DDC95836851}" type="presOf" srcId="{AB18CB79-67A4-4591-BA45-98A0D631DC0F}" destId="{FD37C056-0536-41BF-9917-904408C66B7A}" srcOrd="1" destOrd="0" presId="urn:microsoft.com/office/officeart/2005/8/layout/list1"/>
    <dgm:cxn modelId="{BDC8662A-153B-4A88-84B6-9A781702F641}" srcId="{AD6D971F-2E1C-4E83-9FF8-B9F683226C3D}" destId="{8FF4E7BF-9BE4-48D6-939D-B4E92096B5C2}" srcOrd="1" destOrd="0" parTransId="{51965164-BB71-42E6-B716-82CAC1AD0B5D}" sibTransId="{F27654D3-CCDC-497A-A65D-B3CCF3DFEC4D}"/>
    <dgm:cxn modelId="{04C064C9-9515-4C92-AA18-31A6C6E0DBCE}" type="presOf" srcId="{EEA3AB70-DDA2-4B15-892B-8EF8E5B70658}" destId="{FA37D3AA-8B75-47FC-AEE7-12026DE7F87B}" srcOrd="1" destOrd="0" presId="urn:microsoft.com/office/officeart/2005/8/layout/list1"/>
    <dgm:cxn modelId="{E75FF971-86DC-4156-9524-CF2C108F5F13}" srcId="{B7BDE45B-618D-4FA6-B594-4D5617D18DFB}" destId="{EEA3AB70-DDA2-4B15-892B-8EF8E5B70658}" srcOrd="3" destOrd="0" parTransId="{0266F077-CBDF-42CD-991E-3E495831D43B}" sibTransId="{D8222F9F-1F3C-44F9-9457-17081217E850}"/>
    <dgm:cxn modelId="{E2DB693E-F9C9-45D7-9D0E-BF6C6D809C5A}" type="presOf" srcId="{AD6D971F-2E1C-4E83-9FF8-B9F683226C3D}" destId="{C60C3470-3AE8-4057-B300-E6B84D7CF705}" srcOrd="1" destOrd="0" presId="urn:microsoft.com/office/officeart/2005/8/layout/list1"/>
    <dgm:cxn modelId="{F1A73FAD-E85C-4609-A125-42F9AC8F1931}" srcId="{B18397CB-B89E-41C6-BE2F-04CFEB99664A}" destId="{EF49A360-192E-4188-BF1C-8C9EE3FE0010}" srcOrd="0" destOrd="0" parTransId="{7BA269D8-D7C0-4A2E-9047-E0D0E6C2201B}" sibTransId="{35872703-FD41-47C4-8DD9-AF818EA1E950}"/>
    <dgm:cxn modelId="{18D5F80F-11FB-4BB5-A961-C44F29086EEB}" srcId="{AD6D971F-2E1C-4E83-9FF8-B9F683226C3D}" destId="{5F2E56AF-D43F-49EB-AB0C-A92BC54EC685}" srcOrd="0" destOrd="0" parTransId="{E3FDE2A0-C2FD-4779-AD36-1AAA763A1AD6}" sibTransId="{22FF04E9-668C-4AFA-958B-FB28EF5E15CB}"/>
    <dgm:cxn modelId="{2D856AFF-5FB9-4891-B5BC-D85B94E96108}" type="presOf" srcId="{A38E04B3-958B-4454-8D07-9C1475B1CC7E}" destId="{101EECBD-A4EF-4C72-9E76-0E51D7387F3F}" srcOrd="0" destOrd="0" presId="urn:microsoft.com/office/officeart/2005/8/layout/list1"/>
    <dgm:cxn modelId="{4D6E836C-D085-4107-94B7-2530A0DEBC16}" type="presOf" srcId="{B7BDE45B-618D-4FA6-B594-4D5617D18DFB}" destId="{5F8CA326-97C4-4A0D-9A63-39BBC30F860E}" srcOrd="0" destOrd="0" presId="urn:microsoft.com/office/officeart/2005/8/layout/list1"/>
    <dgm:cxn modelId="{8A2908BB-2087-44C3-99C1-334C39DD30BD}" type="presOf" srcId="{B18397CB-B89E-41C6-BE2F-04CFEB99664A}" destId="{517C2599-CE2E-4172-B17F-549ED352EBA3}" srcOrd="0" destOrd="0" presId="urn:microsoft.com/office/officeart/2005/8/layout/list1"/>
    <dgm:cxn modelId="{3B147B5A-2841-4886-824D-447FD1ABA37E}" type="presOf" srcId="{D833CCFB-4D5C-4D00-9168-C0347EAD5B5E}" destId="{76529F78-F725-42B0-B34E-CB3126DC4872}" srcOrd="0" destOrd="1" presId="urn:microsoft.com/office/officeart/2005/8/layout/list1"/>
    <dgm:cxn modelId="{661EACD8-1DD6-4B82-B325-5ECEC02CCBC4}" type="presOf" srcId="{AED4DBED-68A9-4DAD-9665-5E6244EE9D7E}" destId="{C1D838F2-31E7-4E2D-898C-8DD02DE77975}" srcOrd="0" destOrd="1" presId="urn:microsoft.com/office/officeart/2005/8/layout/list1"/>
    <dgm:cxn modelId="{EFCA6F77-8754-4EB6-A639-9B3BDA6BAC4F}" type="presOf" srcId="{EEA3AB70-DDA2-4B15-892B-8EF8E5B70658}" destId="{AECF56C9-87AC-4A93-BB02-08AAB3F7E61A}" srcOrd="0" destOrd="0" presId="urn:microsoft.com/office/officeart/2005/8/layout/list1"/>
    <dgm:cxn modelId="{2D90BB62-FCEA-4A3D-801D-788474E507D3}" type="presParOf" srcId="{5F8CA326-97C4-4A0D-9A63-39BBC30F860E}" destId="{4248564F-EDF5-49A5-9C0B-7E2080AB7B1F}" srcOrd="0" destOrd="0" presId="urn:microsoft.com/office/officeart/2005/8/layout/list1"/>
    <dgm:cxn modelId="{77464BEC-2248-4EE6-9523-37D90EBB2161}" type="presParOf" srcId="{4248564F-EDF5-49A5-9C0B-7E2080AB7B1F}" destId="{6CEF07F1-961C-4D9A-B4D3-B8104759E5A6}" srcOrd="0" destOrd="0" presId="urn:microsoft.com/office/officeart/2005/8/layout/list1"/>
    <dgm:cxn modelId="{A67B8F76-8306-425B-8AA9-D1511B144E38}" type="presParOf" srcId="{4248564F-EDF5-49A5-9C0B-7E2080AB7B1F}" destId="{FD37C056-0536-41BF-9917-904408C66B7A}" srcOrd="1" destOrd="0" presId="urn:microsoft.com/office/officeart/2005/8/layout/list1"/>
    <dgm:cxn modelId="{34D1B351-BE2E-462C-A066-DBEDCF4E8610}" type="presParOf" srcId="{5F8CA326-97C4-4A0D-9A63-39BBC30F860E}" destId="{C61B209A-AE26-4AA1-A14C-FB8CC30770EB}" srcOrd="1" destOrd="0" presId="urn:microsoft.com/office/officeart/2005/8/layout/list1"/>
    <dgm:cxn modelId="{BDB9438C-35E2-47E7-A102-2FF5B73ED0A7}" type="presParOf" srcId="{5F8CA326-97C4-4A0D-9A63-39BBC30F860E}" destId="{101EECBD-A4EF-4C72-9E76-0E51D7387F3F}" srcOrd="2" destOrd="0" presId="urn:microsoft.com/office/officeart/2005/8/layout/list1"/>
    <dgm:cxn modelId="{765F795D-8135-4038-93C2-DD17B7D2F28F}" type="presParOf" srcId="{5F8CA326-97C4-4A0D-9A63-39BBC30F860E}" destId="{78492496-B31F-4548-9DC7-41A9F50A5EFB}" srcOrd="3" destOrd="0" presId="urn:microsoft.com/office/officeart/2005/8/layout/list1"/>
    <dgm:cxn modelId="{AD7A39F6-F657-40DA-A0BB-FDB49162291B}" type="presParOf" srcId="{5F8CA326-97C4-4A0D-9A63-39BBC30F860E}" destId="{8447661C-57FD-4222-AE0F-1ED5970FB228}" srcOrd="4" destOrd="0" presId="urn:microsoft.com/office/officeart/2005/8/layout/list1"/>
    <dgm:cxn modelId="{B3846444-83CC-4766-8ED2-0E1383B544EC}" type="presParOf" srcId="{8447661C-57FD-4222-AE0F-1ED5970FB228}" destId="{02157B8F-24BB-45F2-997B-D86A239E563F}" srcOrd="0" destOrd="0" presId="urn:microsoft.com/office/officeart/2005/8/layout/list1"/>
    <dgm:cxn modelId="{A7535207-397E-474F-A701-6C07DC3DE7D3}" type="presParOf" srcId="{8447661C-57FD-4222-AE0F-1ED5970FB228}" destId="{C60C3470-3AE8-4057-B300-E6B84D7CF705}" srcOrd="1" destOrd="0" presId="urn:microsoft.com/office/officeart/2005/8/layout/list1"/>
    <dgm:cxn modelId="{EA257A2F-C523-431E-B16E-9B03ED113AF9}" type="presParOf" srcId="{5F8CA326-97C4-4A0D-9A63-39BBC30F860E}" destId="{AE77D0E3-3322-4020-9E60-919721B895C1}" srcOrd="5" destOrd="0" presId="urn:microsoft.com/office/officeart/2005/8/layout/list1"/>
    <dgm:cxn modelId="{3EB9F999-51CE-4F4D-B82E-33457B3ECB33}" type="presParOf" srcId="{5F8CA326-97C4-4A0D-9A63-39BBC30F860E}" destId="{326A0A0D-7E19-4C41-9D19-BF92B8968EEF}" srcOrd="6" destOrd="0" presId="urn:microsoft.com/office/officeart/2005/8/layout/list1"/>
    <dgm:cxn modelId="{4B49B7B9-F551-40DF-9DD6-906804A31361}" type="presParOf" srcId="{5F8CA326-97C4-4A0D-9A63-39BBC30F860E}" destId="{A8A3C232-CBEB-4D3A-9B1F-C44BE1B55832}" srcOrd="7" destOrd="0" presId="urn:microsoft.com/office/officeart/2005/8/layout/list1"/>
    <dgm:cxn modelId="{6A7B86C7-C436-42C8-83DE-4B81609B2AD6}" type="presParOf" srcId="{5F8CA326-97C4-4A0D-9A63-39BBC30F860E}" destId="{BF3C4C0F-F8A5-4EE9-A0C7-13B425F86DD9}" srcOrd="8" destOrd="0" presId="urn:microsoft.com/office/officeart/2005/8/layout/list1"/>
    <dgm:cxn modelId="{892B1D81-F965-45F9-8EED-AF933F7A7D44}" type="presParOf" srcId="{BF3C4C0F-F8A5-4EE9-A0C7-13B425F86DD9}" destId="{517C2599-CE2E-4172-B17F-549ED352EBA3}" srcOrd="0" destOrd="0" presId="urn:microsoft.com/office/officeart/2005/8/layout/list1"/>
    <dgm:cxn modelId="{32545B72-1FBE-4F64-9FC3-790AB9DC4EF1}" type="presParOf" srcId="{BF3C4C0F-F8A5-4EE9-A0C7-13B425F86DD9}" destId="{4EA941BE-4177-49AC-B2C1-FF49BB6E8BFC}" srcOrd="1" destOrd="0" presId="urn:microsoft.com/office/officeart/2005/8/layout/list1"/>
    <dgm:cxn modelId="{26BA7DA0-6D97-4354-A5FC-A9C8125BD548}" type="presParOf" srcId="{5F8CA326-97C4-4A0D-9A63-39BBC30F860E}" destId="{DDB7EF49-2ACC-4FC3-8054-26FD8F79CA3A}" srcOrd="9" destOrd="0" presId="urn:microsoft.com/office/officeart/2005/8/layout/list1"/>
    <dgm:cxn modelId="{9229945D-D9E6-4370-856A-5FE8322A8A11}" type="presParOf" srcId="{5F8CA326-97C4-4A0D-9A63-39BBC30F860E}" destId="{C1D838F2-31E7-4E2D-898C-8DD02DE77975}" srcOrd="10" destOrd="0" presId="urn:microsoft.com/office/officeart/2005/8/layout/list1"/>
    <dgm:cxn modelId="{EDFF01F2-F093-46BB-9805-2707B121F41C}" type="presParOf" srcId="{5F8CA326-97C4-4A0D-9A63-39BBC30F860E}" destId="{F9A3EA68-51E9-48F7-93C8-1E128BD24294}" srcOrd="11" destOrd="0" presId="urn:microsoft.com/office/officeart/2005/8/layout/list1"/>
    <dgm:cxn modelId="{B6273C6F-E608-40F5-86E0-BB1F9889490B}" type="presParOf" srcId="{5F8CA326-97C4-4A0D-9A63-39BBC30F860E}" destId="{6D99AB76-DB0C-4B18-A922-77BF4B73B625}" srcOrd="12" destOrd="0" presId="urn:microsoft.com/office/officeart/2005/8/layout/list1"/>
    <dgm:cxn modelId="{1D69B4D3-8CB8-4A4F-AD14-E89BEB046B64}" type="presParOf" srcId="{6D99AB76-DB0C-4B18-A922-77BF4B73B625}" destId="{AECF56C9-87AC-4A93-BB02-08AAB3F7E61A}" srcOrd="0" destOrd="0" presId="urn:microsoft.com/office/officeart/2005/8/layout/list1"/>
    <dgm:cxn modelId="{E251BC21-8AA8-4A26-A9C1-0CCCD4DD627E}" type="presParOf" srcId="{6D99AB76-DB0C-4B18-A922-77BF4B73B625}" destId="{FA37D3AA-8B75-47FC-AEE7-12026DE7F87B}" srcOrd="1" destOrd="0" presId="urn:microsoft.com/office/officeart/2005/8/layout/list1"/>
    <dgm:cxn modelId="{A4A9559D-78F5-4D7F-803A-F786A1EF660A}" type="presParOf" srcId="{5F8CA326-97C4-4A0D-9A63-39BBC30F860E}" destId="{1450EB17-8797-4466-9B36-249DD3474716}" srcOrd="13" destOrd="0" presId="urn:microsoft.com/office/officeart/2005/8/layout/list1"/>
    <dgm:cxn modelId="{A9207FC1-CBFB-49B5-968D-F47B5143E9D6}" type="presParOf" srcId="{5F8CA326-97C4-4A0D-9A63-39BBC30F860E}" destId="{76529F78-F725-42B0-B34E-CB3126DC4872}" srcOrd="14" destOrd="0" presId="urn:microsoft.com/office/officeart/2005/8/layout/list1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B6D013-6FC4-4F00-B364-2F7CEAA175FA}" type="doc">
      <dgm:prSet loTypeId="urn:microsoft.com/office/officeart/2005/8/layout/matrix1" loCatId="matrix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0B5758C4-EB2E-49DF-B4C8-97B5A763B2D7}">
      <dgm:prSet phldrT="[Text]" custT="1"/>
      <dgm:spPr/>
      <dgm:t>
        <a:bodyPr/>
        <a:lstStyle/>
        <a:p>
          <a:r>
            <a:rPr lang="en-IN" sz="2000" dirty="0"/>
            <a:t>Curriculum Design and Revision Inputs</a:t>
          </a:r>
        </a:p>
      </dgm:t>
    </dgm:pt>
    <dgm:pt modelId="{8D4958D4-7CBA-4364-A99E-7DA7F7810D5F}" type="parTrans" cxnId="{3578E2E0-5218-40E3-AF56-0178DBFF904D}">
      <dgm:prSet/>
      <dgm:spPr/>
      <dgm:t>
        <a:bodyPr/>
        <a:lstStyle/>
        <a:p>
          <a:endParaRPr lang="en-IN" sz="2800"/>
        </a:p>
      </dgm:t>
    </dgm:pt>
    <dgm:pt modelId="{54345E59-EB4B-4DF0-BA53-7C144010F4C9}" type="sibTrans" cxnId="{3578E2E0-5218-40E3-AF56-0178DBFF904D}">
      <dgm:prSet/>
      <dgm:spPr/>
      <dgm:t>
        <a:bodyPr/>
        <a:lstStyle/>
        <a:p>
          <a:endParaRPr lang="en-IN" sz="2800"/>
        </a:p>
      </dgm:t>
    </dgm:pt>
    <dgm:pt modelId="{84273B09-3F6A-49FB-B826-530615C49E67}">
      <dgm:prSet phldrT="[Text]" custT="1"/>
      <dgm:spPr/>
      <dgm:t>
        <a:bodyPr/>
        <a:lstStyle/>
        <a:p>
          <a:r>
            <a:rPr lang="en-IN" sz="2000" dirty="0"/>
            <a:t>ACM Syllabus and </a:t>
          </a:r>
          <a:r>
            <a:rPr lang="en-IN" sz="2000" dirty="0" smtClean="0"/>
            <a:t>ABET Program </a:t>
          </a:r>
          <a:r>
            <a:rPr lang="en-IN" sz="2000" dirty="0"/>
            <a:t>Specific Criteria</a:t>
          </a:r>
        </a:p>
      </dgm:t>
    </dgm:pt>
    <dgm:pt modelId="{042EBF4B-B4A9-445C-AE0C-841F8E1614CE}" type="parTrans" cxnId="{822792D8-2778-47CB-A62B-23ACCBDF2CAA}">
      <dgm:prSet/>
      <dgm:spPr/>
      <dgm:t>
        <a:bodyPr/>
        <a:lstStyle/>
        <a:p>
          <a:endParaRPr lang="en-IN" sz="2800"/>
        </a:p>
      </dgm:t>
    </dgm:pt>
    <dgm:pt modelId="{CEABA254-289F-47A1-8CAB-AB35AF418017}" type="sibTrans" cxnId="{822792D8-2778-47CB-A62B-23ACCBDF2CAA}">
      <dgm:prSet/>
      <dgm:spPr/>
      <dgm:t>
        <a:bodyPr/>
        <a:lstStyle/>
        <a:p>
          <a:endParaRPr lang="en-IN" sz="2800"/>
        </a:p>
      </dgm:t>
    </dgm:pt>
    <dgm:pt modelId="{6A1FC8BC-A33B-4EBB-859A-82650BB93FC1}">
      <dgm:prSet phldrT="[Text]" custT="1"/>
      <dgm:spPr/>
      <dgm:t>
        <a:bodyPr/>
        <a:lstStyle/>
        <a:p>
          <a:r>
            <a:rPr lang="en-IN" sz="2000" dirty="0"/>
            <a:t>Department faculty and  Industry expert </a:t>
          </a:r>
        </a:p>
      </dgm:t>
    </dgm:pt>
    <dgm:pt modelId="{4903B386-F395-4CE1-8F6C-027A49C0F3D4}" type="parTrans" cxnId="{50B243D8-0BB0-48D8-AF57-280766DFBB00}">
      <dgm:prSet/>
      <dgm:spPr/>
      <dgm:t>
        <a:bodyPr/>
        <a:lstStyle/>
        <a:p>
          <a:endParaRPr lang="en-IN" sz="2800"/>
        </a:p>
      </dgm:t>
    </dgm:pt>
    <dgm:pt modelId="{9405E21F-20E8-463C-8178-EB994E89CBEA}" type="sibTrans" cxnId="{50B243D8-0BB0-48D8-AF57-280766DFBB00}">
      <dgm:prSet/>
      <dgm:spPr/>
      <dgm:t>
        <a:bodyPr/>
        <a:lstStyle/>
        <a:p>
          <a:endParaRPr lang="en-IN" sz="2800"/>
        </a:p>
      </dgm:t>
    </dgm:pt>
    <dgm:pt modelId="{F71AA111-A913-48B6-8567-BC0F4FABC7FE}">
      <dgm:prSet phldrT="[Text]" custT="1"/>
      <dgm:spPr/>
      <dgm:t>
        <a:bodyPr/>
        <a:lstStyle/>
        <a:p>
          <a:r>
            <a:rPr lang="en-IN" sz="2000" dirty="0"/>
            <a:t>Defined COs and its Non-attainment</a:t>
          </a:r>
        </a:p>
      </dgm:t>
    </dgm:pt>
    <dgm:pt modelId="{CC280696-D7C8-412E-9997-9D05137E1A79}" type="parTrans" cxnId="{5ABD63E2-1F1C-4E66-8C91-42D3FD0F5319}">
      <dgm:prSet/>
      <dgm:spPr/>
      <dgm:t>
        <a:bodyPr/>
        <a:lstStyle/>
        <a:p>
          <a:endParaRPr lang="en-IN" sz="2800"/>
        </a:p>
      </dgm:t>
    </dgm:pt>
    <dgm:pt modelId="{C382EED7-15A2-49ED-9014-4577E1922AD5}" type="sibTrans" cxnId="{5ABD63E2-1F1C-4E66-8C91-42D3FD0F5319}">
      <dgm:prSet/>
      <dgm:spPr/>
      <dgm:t>
        <a:bodyPr/>
        <a:lstStyle/>
        <a:p>
          <a:endParaRPr lang="en-IN" sz="2800"/>
        </a:p>
      </dgm:t>
    </dgm:pt>
    <dgm:pt modelId="{44E7314C-082F-4B72-8AC5-9C132B2A6F11}">
      <dgm:prSet phldrT="[Text]" custT="1"/>
      <dgm:spPr/>
      <dgm:t>
        <a:bodyPr/>
        <a:lstStyle/>
        <a:p>
          <a:r>
            <a:rPr lang="en-IN" sz="2000"/>
            <a:t>Alumni and Students Feedback </a:t>
          </a:r>
          <a:endParaRPr lang="en-IN" sz="2000" dirty="0"/>
        </a:p>
      </dgm:t>
    </dgm:pt>
    <dgm:pt modelId="{B51B5EB1-9DAA-43A1-9BEB-7E1DD7462FDD}" type="parTrans" cxnId="{DF770F2D-2E86-42BB-94BD-70EB1256D5AB}">
      <dgm:prSet/>
      <dgm:spPr/>
    </dgm:pt>
    <dgm:pt modelId="{BA251724-4F80-468D-8776-4557376F7AC4}" type="sibTrans" cxnId="{DF770F2D-2E86-42BB-94BD-70EB1256D5AB}">
      <dgm:prSet/>
      <dgm:spPr/>
    </dgm:pt>
    <dgm:pt modelId="{DB0FCBEB-B77C-4EEA-A9AF-4897D8016A6D}" type="pres">
      <dgm:prSet presAssocID="{44B6D013-6FC4-4F00-B364-2F7CEAA175FA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A8C3E0-2113-4759-8085-3BA626F66E8F}" type="pres">
      <dgm:prSet presAssocID="{44B6D013-6FC4-4F00-B364-2F7CEAA175FA}" presName="matrix" presStyleCnt="0"/>
      <dgm:spPr/>
    </dgm:pt>
    <dgm:pt modelId="{6841868C-56B6-4691-B16B-B6B197A9A797}" type="pres">
      <dgm:prSet presAssocID="{44B6D013-6FC4-4F00-B364-2F7CEAA175FA}" presName="tile1" presStyleLbl="node1" presStyleIdx="0" presStyleCnt="4"/>
      <dgm:spPr/>
      <dgm:t>
        <a:bodyPr/>
        <a:lstStyle/>
        <a:p>
          <a:endParaRPr lang="en-US"/>
        </a:p>
      </dgm:t>
    </dgm:pt>
    <dgm:pt modelId="{8F79F80C-7634-4E70-AE01-63445E4C8C39}" type="pres">
      <dgm:prSet presAssocID="{44B6D013-6FC4-4F00-B364-2F7CEAA175F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380789-B2D0-48F8-A83F-3B66E4EF25DF}" type="pres">
      <dgm:prSet presAssocID="{44B6D013-6FC4-4F00-B364-2F7CEAA175FA}" presName="tile2" presStyleLbl="node1" presStyleIdx="1" presStyleCnt="4"/>
      <dgm:spPr/>
      <dgm:t>
        <a:bodyPr/>
        <a:lstStyle/>
        <a:p>
          <a:endParaRPr lang="en-US"/>
        </a:p>
      </dgm:t>
    </dgm:pt>
    <dgm:pt modelId="{9AB8363B-2DC1-4B35-9217-9CE312C1813E}" type="pres">
      <dgm:prSet presAssocID="{44B6D013-6FC4-4F00-B364-2F7CEAA175F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0A6CB-65E6-4612-8F94-B520B1EA8FA8}" type="pres">
      <dgm:prSet presAssocID="{44B6D013-6FC4-4F00-B364-2F7CEAA175FA}" presName="tile3" presStyleLbl="node1" presStyleIdx="2" presStyleCnt="4"/>
      <dgm:spPr/>
      <dgm:t>
        <a:bodyPr/>
        <a:lstStyle/>
        <a:p>
          <a:endParaRPr lang="en-US"/>
        </a:p>
      </dgm:t>
    </dgm:pt>
    <dgm:pt modelId="{21E53856-35AB-499C-B60A-2083CE47C24E}" type="pres">
      <dgm:prSet presAssocID="{44B6D013-6FC4-4F00-B364-2F7CEAA175F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79A1CC-5D5F-406D-B57C-A497C83C110D}" type="pres">
      <dgm:prSet presAssocID="{44B6D013-6FC4-4F00-B364-2F7CEAA175FA}" presName="tile4" presStyleLbl="node1" presStyleIdx="3" presStyleCnt="4"/>
      <dgm:spPr/>
      <dgm:t>
        <a:bodyPr/>
        <a:lstStyle/>
        <a:p>
          <a:endParaRPr lang="en-US"/>
        </a:p>
      </dgm:t>
    </dgm:pt>
    <dgm:pt modelId="{C9CE50A5-EEEE-4A98-AF74-62A57129C5C2}" type="pres">
      <dgm:prSet presAssocID="{44B6D013-6FC4-4F00-B364-2F7CEAA175F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68E1EF-9854-4A78-A759-E0D1BD74153B}" type="pres">
      <dgm:prSet presAssocID="{44B6D013-6FC4-4F00-B364-2F7CEAA175FA}" presName="centerTile" presStyleLbl="fgShp" presStyleIdx="0" presStyleCnt="1" custScaleX="120773" custScaleY="13333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DF770F2D-2E86-42BB-94BD-70EB1256D5AB}" srcId="{0B5758C4-EB2E-49DF-B4C8-97B5A763B2D7}" destId="{44E7314C-082F-4B72-8AC5-9C132B2A6F11}" srcOrd="3" destOrd="0" parTransId="{B51B5EB1-9DAA-43A1-9BEB-7E1DD7462FDD}" sibTransId="{BA251724-4F80-468D-8776-4557376F7AC4}"/>
    <dgm:cxn modelId="{506CBB9D-1C82-4E0B-AE3C-C396E08D8777}" type="presOf" srcId="{44E7314C-082F-4B72-8AC5-9C132B2A6F11}" destId="{C9CE50A5-EEEE-4A98-AF74-62A57129C5C2}" srcOrd="1" destOrd="0" presId="urn:microsoft.com/office/officeart/2005/8/layout/matrix1"/>
    <dgm:cxn modelId="{2AB83A9C-9F6E-4D10-A8BB-5BD5E2D385DF}" type="presOf" srcId="{44B6D013-6FC4-4F00-B364-2F7CEAA175FA}" destId="{DB0FCBEB-B77C-4EEA-A9AF-4897D8016A6D}" srcOrd="0" destOrd="0" presId="urn:microsoft.com/office/officeart/2005/8/layout/matrix1"/>
    <dgm:cxn modelId="{FC69ECDF-616E-458C-BC50-9D7A535B70B9}" type="presOf" srcId="{84273B09-3F6A-49FB-B826-530615C49E67}" destId="{6841868C-56B6-4691-B16B-B6B197A9A797}" srcOrd="0" destOrd="0" presId="urn:microsoft.com/office/officeart/2005/8/layout/matrix1"/>
    <dgm:cxn modelId="{91086B5D-86C9-46AC-A604-1E9D2FD1F369}" type="presOf" srcId="{6A1FC8BC-A33B-4EBB-859A-82650BB93FC1}" destId="{38380789-B2D0-48F8-A83F-3B66E4EF25DF}" srcOrd="0" destOrd="0" presId="urn:microsoft.com/office/officeart/2005/8/layout/matrix1"/>
    <dgm:cxn modelId="{48FB1220-9E60-4E0F-BD7C-A8F6224E34D6}" type="presOf" srcId="{44E7314C-082F-4B72-8AC5-9C132B2A6F11}" destId="{A079A1CC-5D5F-406D-B57C-A497C83C110D}" srcOrd="0" destOrd="0" presId="urn:microsoft.com/office/officeart/2005/8/layout/matrix1"/>
    <dgm:cxn modelId="{CE194609-01F6-4CB2-BA13-ACA6D87117D9}" type="presOf" srcId="{6A1FC8BC-A33B-4EBB-859A-82650BB93FC1}" destId="{9AB8363B-2DC1-4B35-9217-9CE312C1813E}" srcOrd="1" destOrd="0" presId="urn:microsoft.com/office/officeart/2005/8/layout/matrix1"/>
    <dgm:cxn modelId="{2B27B3AA-4B55-4921-904F-141A9F9515B4}" type="presOf" srcId="{0B5758C4-EB2E-49DF-B4C8-97B5A763B2D7}" destId="{B368E1EF-9854-4A78-A759-E0D1BD74153B}" srcOrd="0" destOrd="0" presId="urn:microsoft.com/office/officeart/2005/8/layout/matrix1"/>
    <dgm:cxn modelId="{822792D8-2778-47CB-A62B-23ACCBDF2CAA}" srcId="{0B5758C4-EB2E-49DF-B4C8-97B5A763B2D7}" destId="{84273B09-3F6A-49FB-B826-530615C49E67}" srcOrd="0" destOrd="0" parTransId="{042EBF4B-B4A9-445C-AE0C-841F8E1614CE}" sibTransId="{CEABA254-289F-47A1-8CAB-AB35AF418017}"/>
    <dgm:cxn modelId="{5ABD63E2-1F1C-4E66-8C91-42D3FD0F5319}" srcId="{0B5758C4-EB2E-49DF-B4C8-97B5A763B2D7}" destId="{F71AA111-A913-48B6-8567-BC0F4FABC7FE}" srcOrd="2" destOrd="0" parTransId="{CC280696-D7C8-412E-9997-9D05137E1A79}" sibTransId="{C382EED7-15A2-49ED-9014-4577E1922AD5}"/>
    <dgm:cxn modelId="{D90D8E9A-9407-4D59-9121-FF03B3D71E27}" type="presOf" srcId="{F71AA111-A913-48B6-8567-BC0F4FABC7FE}" destId="{A2D0A6CB-65E6-4612-8F94-B520B1EA8FA8}" srcOrd="0" destOrd="0" presId="urn:microsoft.com/office/officeart/2005/8/layout/matrix1"/>
    <dgm:cxn modelId="{D6205D42-6CE6-46A1-9483-91ADC9B9535A}" type="presOf" srcId="{F71AA111-A913-48B6-8567-BC0F4FABC7FE}" destId="{21E53856-35AB-499C-B60A-2083CE47C24E}" srcOrd="1" destOrd="0" presId="urn:microsoft.com/office/officeart/2005/8/layout/matrix1"/>
    <dgm:cxn modelId="{C774C935-BFE3-4CFD-AE75-F54156E535AD}" type="presOf" srcId="{84273B09-3F6A-49FB-B826-530615C49E67}" destId="{8F79F80C-7634-4E70-AE01-63445E4C8C39}" srcOrd="1" destOrd="0" presId="urn:microsoft.com/office/officeart/2005/8/layout/matrix1"/>
    <dgm:cxn modelId="{3578E2E0-5218-40E3-AF56-0178DBFF904D}" srcId="{44B6D013-6FC4-4F00-B364-2F7CEAA175FA}" destId="{0B5758C4-EB2E-49DF-B4C8-97B5A763B2D7}" srcOrd="0" destOrd="0" parTransId="{8D4958D4-7CBA-4364-A99E-7DA7F7810D5F}" sibTransId="{54345E59-EB4B-4DF0-BA53-7C144010F4C9}"/>
    <dgm:cxn modelId="{50B243D8-0BB0-48D8-AF57-280766DFBB00}" srcId="{0B5758C4-EB2E-49DF-B4C8-97B5A763B2D7}" destId="{6A1FC8BC-A33B-4EBB-859A-82650BB93FC1}" srcOrd="1" destOrd="0" parTransId="{4903B386-F395-4CE1-8F6C-027A49C0F3D4}" sibTransId="{9405E21F-20E8-463C-8178-EB994E89CBEA}"/>
    <dgm:cxn modelId="{07B3016F-5D21-468C-8822-9C9023F1B925}" type="presParOf" srcId="{DB0FCBEB-B77C-4EEA-A9AF-4897D8016A6D}" destId="{0BA8C3E0-2113-4759-8085-3BA626F66E8F}" srcOrd="0" destOrd="0" presId="urn:microsoft.com/office/officeart/2005/8/layout/matrix1"/>
    <dgm:cxn modelId="{558FCDC7-4C40-456E-968C-1A608987087E}" type="presParOf" srcId="{0BA8C3E0-2113-4759-8085-3BA626F66E8F}" destId="{6841868C-56B6-4691-B16B-B6B197A9A797}" srcOrd="0" destOrd="0" presId="urn:microsoft.com/office/officeart/2005/8/layout/matrix1"/>
    <dgm:cxn modelId="{31F503B5-CACD-4D0C-8204-17F8B8A5019B}" type="presParOf" srcId="{0BA8C3E0-2113-4759-8085-3BA626F66E8F}" destId="{8F79F80C-7634-4E70-AE01-63445E4C8C39}" srcOrd="1" destOrd="0" presId="urn:microsoft.com/office/officeart/2005/8/layout/matrix1"/>
    <dgm:cxn modelId="{5873ED7A-4E4D-4307-82C8-97FD332C6852}" type="presParOf" srcId="{0BA8C3E0-2113-4759-8085-3BA626F66E8F}" destId="{38380789-B2D0-48F8-A83F-3B66E4EF25DF}" srcOrd="2" destOrd="0" presId="urn:microsoft.com/office/officeart/2005/8/layout/matrix1"/>
    <dgm:cxn modelId="{FCFDDB94-4176-4590-8386-1C854ABF9ABD}" type="presParOf" srcId="{0BA8C3E0-2113-4759-8085-3BA626F66E8F}" destId="{9AB8363B-2DC1-4B35-9217-9CE312C1813E}" srcOrd="3" destOrd="0" presId="urn:microsoft.com/office/officeart/2005/8/layout/matrix1"/>
    <dgm:cxn modelId="{600186E8-92FB-42C4-A595-8FE67BBEFE0F}" type="presParOf" srcId="{0BA8C3E0-2113-4759-8085-3BA626F66E8F}" destId="{A2D0A6CB-65E6-4612-8F94-B520B1EA8FA8}" srcOrd="4" destOrd="0" presId="urn:microsoft.com/office/officeart/2005/8/layout/matrix1"/>
    <dgm:cxn modelId="{9F1C95E2-4324-4961-ACC0-09D396A31587}" type="presParOf" srcId="{0BA8C3E0-2113-4759-8085-3BA626F66E8F}" destId="{21E53856-35AB-499C-B60A-2083CE47C24E}" srcOrd="5" destOrd="0" presId="urn:microsoft.com/office/officeart/2005/8/layout/matrix1"/>
    <dgm:cxn modelId="{A539E539-B9F3-405A-B934-BDDF4EF16386}" type="presParOf" srcId="{0BA8C3E0-2113-4759-8085-3BA626F66E8F}" destId="{A079A1CC-5D5F-406D-B57C-A497C83C110D}" srcOrd="6" destOrd="0" presId="urn:microsoft.com/office/officeart/2005/8/layout/matrix1"/>
    <dgm:cxn modelId="{7C9A0074-8D6C-45BF-B3DA-BB9435346DFE}" type="presParOf" srcId="{0BA8C3E0-2113-4759-8085-3BA626F66E8F}" destId="{C9CE50A5-EEEE-4A98-AF74-62A57129C5C2}" srcOrd="7" destOrd="0" presId="urn:microsoft.com/office/officeart/2005/8/layout/matrix1"/>
    <dgm:cxn modelId="{DD5C7141-F41A-412F-AB43-3B303E2B39F1}" type="presParOf" srcId="{DB0FCBEB-B77C-4EEA-A9AF-4897D8016A6D}" destId="{B368E1EF-9854-4A78-A759-E0D1BD74153B}" srcOrd="1" destOrd="0" presId="urn:microsoft.com/office/officeart/2005/8/layout/matrix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B7BDE45B-618D-4FA6-B594-4D5617D18DFB}" type="doc">
      <dgm:prSet loTypeId="urn:microsoft.com/office/officeart/2005/8/layout/list1" loCatId="list" qsTypeId="urn:microsoft.com/office/officeart/2005/8/quickstyle/simple1" qsCatId="simple" csTypeId="urn:microsoft.com/office/officeart/2005/8/colors/colorful1#10" csCatId="colorful" phldr="1"/>
      <dgm:spPr/>
      <dgm:t>
        <a:bodyPr/>
        <a:lstStyle/>
        <a:p>
          <a:endParaRPr lang="en-IN"/>
        </a:p>
      </dgm:t>
    </dgm:pt>
    <dgm:pt modelId="{A38E04B3-958B-4454-8D07-9C1475B1CC7E}">
      <dgm:prSet phldrT="[Text]" custT="1"/>
      <dgm:spPr/>
      <dgm:t>
        <a:bodyPr/>
        <a:lstStyle/>
        <a:p>
          <a:r>
            <a:rPr lang="en-US" sz="1400" dirty="0"/>
            <a:t>Assessment outcomes</a:t>
          </a:r>
          <a:endParaRPr lang="en-IN" sz="1400" dirty="0"/>
        </a:p>
      </dgm:t>
    </dgm:pt>
    <dgm:pt modelId="{F0F3B377-BDF2-43C8-B4F9-F166FF1F914C}" type="parTrans" cxnId="{9571BCAE-F2DE-4637-98AB-323E5054F169}">
      <dgm:prSet/>
      <dgm:spPr/>
      <dgm:t>
        <a:bodyPr/>
        <a:lstStyle/>
        <a:p>
          <a:endParaRPr lang="en-IN" sz="1400"/>
        </a:p>
      </dgm:t>
    </dgm:pt>
    <dgm:pt modelId="{409662E6-9E49-476D-A8F1-61476903FCE2}" type="sibTrans" cxnId="{9571BCAE-F2DE-4637-98AB-323E5054F169}">
      <dgm:prSet/>
      <dgm:spPr/>
      <dgm:t>
        <a:bodyPr/>
        <a:lstStyle/>
        <a:p>
          <a:endParaRPr lang="en-IN" sz="1400"/>
        </a:p>
      </dgm:t>
    </dgm:pt>
    <dgm:pt modelId="{AD6D971F-2E1C-4E83-9FF8-B9F683226C3D}">
      <dgm:prSet phldrT="[Text]" custT="1"/>
      <dgm:spPr/>
      <dgm:t>
        <a:bodyPr/>
        <a:lstStyle/>
        <a:p>
          <a:r>
            <a:rPr lang="en-US" sz="1400" dirty="0"/>
            <a:t>Significant achievement</a:t>
          </a:r>
          <a:endParaRPr lang="en-IN" sz="1400" dirty="0"/>
        </a:p>
      </dgm:t>
    </dgm:pt>
    <dgm:pt modelId="{53C99DAD-CA7F-443C-A8C9-3EADC8176C0F}" type="parTrans" cxnId="{FF923EF0-DFDC-43A7-9DEF-4EC52B9E3CBF}">
      <dgm:prSet/>
      <dgm:spPr/>
      <dgm:t>
        <a:bodyPr/>
        <a:lstStyle/>
        <a:p>
          <a:endParaRPr lang="en-IN" sz="1400"/>
        </a:p>
      </dgm:t>
    </dgm:pt>
    <dgm:pt modelId="{B5C7F452-ECF2-46F3-A124-D7663D2E1137}" type="sibTrans" cxnId="{FF923EF0-DFDC-43A7-9DEF-4EC52B9E3CBF}">
      <dgm:prSet/>
      <dgm:spPr/>
      <dgm:t>
        <a:bodyPr/>
        <a:lstStyle/>
        <a:p>
          <a:endParaRPr lang="en-IN" sz="1400"/>
        </a:p>
      </dgm:t>
    </dgm:pt>
    <dgm:pt modelId="{5F2E56AF-D43F-49EB-AB0C-A92BC54EC685}">
      <dgm:prSet custT="1"/>
      <dgm:spPr/>
      <dgm:t>
        <a:bodyPr/>
        <a:lstStyle/>
        <a:p>
          <a:pPr algn="just"/>
          <a:r>
            <a:rPr lang="en-IN" sz="1400" b="1" dirty="0"/>
            <a:t>Remark-</a:t>
          </a:r>
          <a:r>
            <a:rPr lang="en-US" sz="1400" dirty="0"/>
            <a:t>Not observed except one or two faculty members</a:t>
          </a:r>
          <a:endParaRPr lang="en-IN" sz="1400" dirty="0"/>
        </a:p>
      </dgm:t>
    </dgm:pt>
    <dgm:pt modelId="{E3FDE2A0-C2FD-4779-AD36-1AAA763A1AD6}" type="parTrans" cxnId="{18D5F80F-11FB-4BB5-A961-C44F29086EEB}">
      <dgm:prSet/>
      <dgm:spPr/>
      <dgm:t>
        <a:bodyPr/>
        <a:lstStyle/>
        <a:p>
          <a:endParaRPr lang="en-IN" sz="1400"/>
        </a:p>
      </dgm:t>
    </dgm:pt>
    <dgm:pt modelId="{22FF04E9-668C-4AFA-958B-FB28EF5E15CB}" type="sibTrans" cxnId="{18D5F80F-11FB-4BB5-A961-C44F29086EEB}">
      <dgm:prSet/>
      <dgm:spPr/>
      <dgm:t>
        <a:bodyPr/>
        <a:lstStyle/>
        <a:p>
          <a:endParaRPr lang="en-IN" sz="1400"/>
        </a:p>
      </dgm:t>
    </dgm:pt>
    <dgm:pt modelId="{01C679D9-179F-44E6-B7DC-DC5A786B8BCF}">
      <dgm:prSet custT="1"/>
      <dgm:spPr/>
      <dgm:t>
        <a:bodyPr/>
        <a:lstStyle/>
        <a:p>
          <a:pPr algn="just"/>
          <a:r>
            <a:rPr lang="en-IN" sz="1400" b="1" dirty="0"/>
            <a:t>Remark-</a:t>
          </a:r>
          <a:r>
            <a:rPr lang="en-US" sz="1400" dirty="0"/>
            <a:t>Number of subjects per semester can </a:t>
          </a:r>
          <a:r>
            <a:rPr lang="en-US" sz="1400" dirty="0" smtClean="0"/>
            <a:t>be increased</a:t>
          </a:r>
          <a:endParaRPr lang="en-US" sz="1400" dirty="0"/>
        </a:p>
      </dgm:t>
    </dgm:pt>
    <dgm:pt modelId="{F0469C39-EF87-4703-83C2-54C96E6B9A43}" type="parTrans" cxnId="{37AA2603-1156-46CD-82A4-1DBD870A2558}">
      <dgm:prSet/>
      <dgm:spPr/>
      <dgm:t>
        <a:bodyPr/>
        <a:lstStyle/>
        <a:p>
          <a:endParaRPr lang="en-IN" sz="1400"/>
        </a:p>
      </dgm:t>
    </dgm:pt>
    <dgm:pt modelId="{4860EBEF-4B43-43EF-B58F-4CFC64E749D5}" type="sibTrans" cxnId="{37AA2603-1156-46CD-82A4-1DBD870A2558}">
      <dgm:prSet/>
      <dgm:spPr/>
      <dgm:t>
        <a:bodyPr/>
        <a:lstStyle/>
        <a:p>
          <a:endParaRPr lang="en-IN" sz="1400"/>
        </a:p>
      </dgm:t>
    </dgm:pt>
    <dgm:pt modelId="{35AEF1CA-5451-40F3-BF3D-DCCB3D31A0AA}">
      <dgm:prSet custT="1"/>
      <dgm:spPr/>
      <dgm:t>
        <a:bodyPr/>
        <a:lstStyle/>
        <a:p>
          <a:pPr algn="just"/>
          <a:r>
            <a:rPr lang="en-IN" sz="1400" b="1" dirty="0"/>
            <a:t>Action Taken-</a:t>
          </a:r>
          <a:r>
            <a:rPr lang="en-IN" sz="1400" dirty="0"/>
            <a:t>We have increased subjects from 4 per semester to  5 per semester, three labs and one tutorials per semester. </a:t>
          </a:r>
        </a:p>
      </dgm:t>
    </dgm:pt>
    <dgm:pt modelId="{3DA70946-082F-403D-8485-FA61F487D21B}" type="parTrans" cxnId="{A672F1A0-4CB1-49AF-BDB4-AD36A54B8B7D}">
      <dgm:prSet/>
      <dgm:spPr/>
      <dgm:t>
        <a:bodyPr/>
        <a:lstStyle/>
        <a:p>
          <a:endParaRPr lang="en-IN" sz="1400"/>
        </a:p>
      </dgm:t>
    </dgm:pt>
    <dgm:pt modelId="{600F0473-3A0E-4B8B-8C69-760EE1A11F3E}" type="sibTrans" cxnId="{A672F1A0-4CB1-49AF-BDB4-AD36A54B8B7D}">
      <dgm:prSet/>
      <dgm:spPr/>
      <dgm:t>
        <a:bodyPr/>
        <a:lstStyle/>
        <a:p>
          <a:endParaRPr lang="en-IN" sz="1400"/>
        </a:p>
      </dgm:t>
    </dgm:pt>
    <dgm:pt modelId="{FA715706-DF5C-4FDC-82B4-6EA5A6506C13}">
      <dgm:prSet custT="1"/>
      <dgm:spPr/>
      <dgm:t>
        <a:bodyPr/>
        <a:lstStyle/>
        <a:p>
          <a:pPr algn="just"/>
          <a:r>
            <a:rPr lang="en-IN" sz="1400" b="1" dirty="0"/>
            <a:t>Action </a:t>
          </a:r>
          <a:r>
            <a:rPr lang="en-IN" sz="1400" b="1" dirty="0" smtClean="0"/>
            <a:t>Taken- </a:t>
          </a:r>
          <a:r>
            <a:rPr lang="en-IN" sz="1400" dirty="0" smtClean="0"/>
            <a:t>Every faculty is involved in one of the following: Software development, </a:t>
          </a:r>
          <a:r>
            <a:rPr lang="en-US" sz="1400" dirty="0" smtClean="0"/>
            <a:t>sponsored </a:t>
          </a:r>
          <a:r>
            <a:rPr lang="en-US" sz="1400" dirty="0"/>
            <a:t>Research </a:t>
          </a:r>
          <a:r>
            <a:rPr lang="en-US" sz="1400" dirty="0" smtClean="0"/>
            <a:t>projects, </a:t>
          </a:r>
          <a:r>
            <a:rPr lang="en-US" sz="1400" dirty="0"/>
            <a:t>Consultancy from the </a:t>
          </a:r>
          <a:r>
            <a:rPr lang="en-US" sz="1400" dirty="0" smtClean="0"/>
            <a:t>industry, 14 faculty members are pursuing PhD and 8 have pursued PhD.</a:t>
          </a:r>
          <a:endParaRPr lang="en-IN" sz="1400" dirty="0"/>
        </a:p>
      </dgm:t>
    </dgm:pt>
    <dgm:pt modelId="{7F8AD0DC-60C3-46E1-95A3-81856A941C10}" type="parTrans" cxnId="{C2DCF2E6-EAA0-44B9-8E74-451821052017}">
      <dgm:prSet/>
      <dgm:spPr/>
      <dgm:t>
        <a:bodyPr/>
        <a:lstStyle/>
        <a:p>
          <a:endParaRPr lang="en-IN" sz="1400"/>
        </a:p>
      </dgm:t>
    </dgm:pt>
    <dgm:pt modelId="{9C475B5D-9CE8-45C3-A2F3-C287BE0F4801}" type="sibTrans" cxnId="{C2DCF2E6-EAA0-44B9-8E74-451821052017}">
      <dgm:prSet/>
      <dgm:spPr/>
      <dgm:t>
        <a:bodyPr/>
        <a:lstStyle/>
        <a:p>
          <a:endParaRPr lang="en-IN" sz="1400"/>
        </a:p>
      </dgm:t>
    </dgm:pt>
    <dgm:pt modelId="{FF79710B-9E69-42FB-B0DE-54A3325E1BD9}">
      <dgm:prSet custT="1"/>
      <dgm:spPr/>
      <dgm:t>
        <a:bodyPr/>
        <a:lstStyle/>
        <a:p>
          <a:pPr algn="just"/>
          <a:r>
            <a:rPr lang="en-IN" sz="1400" b="1" dirty="0"/>
            <a:t>Remark-</a:t>
          </a:r>
          <a:r>
            <a:rPr lang="en-US" sz="1400" dirty="0"/>
            <a:t>No special facility created in support of projects</a:t>
          </a:r>
          <a:endParaRPr lang="en-IN" sz="1400" dirty="0"/>
        </a:p>
      </dgm:t>
    </dgm:pt>
    <dgm:pt modelId="{C2D2FDF0-CCDC-4A99-9CC9-7F87BB4888C2}" type="parTrans" cxnId="{596A47B9-B9EA-4E79-80BC-4A52B4E58784}">
      <dgm:prSet/>
      <dgm:spPr/>
      <dgm:t>
        <a:bodyPr/>
        <a:lstStyle/>
        <a:p>
          <a:endParaRPr lang="en-IN" sz="2000"/>
        </a:p>
      </dgm:t>
    </dgm:pt>
    <dgm:pt modelId="{799949A7-5542-4DF2-A116-EC3105E84DC3}" type="sibTrans" cxnId="{596A47B9-B9EA-4E79-80BC-4A52B4E58784}">
      <dgm:prSet/>
      <dgm:spPr/>
      <dgm:t>
        <a:bodyPr/>
        <a:lstStyle/>
        <a:p>
          <a:endParaRPr lang="en-IN" sz="2000"/>
        </a:p>
      </dgm:t>
    </dgm:pt>
    <dgm:pt modelId="{85AB5134-A980-47E1-8EF0-520FD93DF8FE}">
      <dgm:prSet custT="1"/>
      <dgm:spPr/>
      <dgm:t>
        <a:bodyPr/>
        <a:lstStyle/>
        <a:p>
          <a:r>
            <a:rPr lang="en-US" sz="1400" dirty="0"/>
            <a:t>New facility creation</a:t>
          </a:r>
          <a:endParaRPr lang="en-IN" sz="1400" dirty="0"/>
        </a:p>
      </dgm:t>
    </dgm:pt>
    <dgm:pt modelId="{D672D923-A71B-414C-83BF-9F4417641D6B}" type="parTrans" cxnId="{7853A6C1-3414-4774-8D74-B5D64BB7A49D}">
      <dgm:prSet/>
      <dgm:spPr/>
      <dgm:t>
        <a:bodyPr/>
        <a:lstStyle/>
        <a:p>
          <a:endParaRPr lang="en-IN" sz="2000"/>
        </a:p>
      </dgm:t>
    </dgm:pt>
    <dgm:pt modelId="{6C688650-9940-422D-913A-5669755753C2}" type="sibTrans" cxnId="{7853A6C1-3414-4774-8D74-B5D64BB7A49D}">
      <dgm:prSet/>
      <dgm:spPr/>
      <dgm:t>
        <a:bodyPr/>
        <a:lstStyle/>
        <a:p>
          <a:endParaRPr lang="en-IN" sz="2000"/>
        </a:p>
      </dgm:t>
    </dgm:pt>
    <dgm:pt modelId="{B6320528-22F7-44E1-B954-E977D3568C0D}">
      <dgm:prSet custT="1"/>
      <dgm:spPr/>
      <dgm:t>
        <a:bodyPr/>
        <a:lstStyle/>
        <a:p>
          <a:pPr algn="just"/>
          <a:r>
            <a:rPr lang="en-IN" sz="1400" b="1" dirty="0"/>
            <a:t>Remark-</a:t>
          </a:r>
          <a:r>
            <a:rPr lang="en-US" sz="1400" dirty="0"/>
            <a:t>No significant improvement</a:t>
          </a:r>
          <a:endParaRPr lang="en-IN" sz="1400" dirty="0"/>
        </a:p>
      </dgm:t>
    </dgm:pt>
    <dgm:pt modelId="{EB93240A-9F93-4B47-92C6-8A8CBF49A624}" type="parTrans" cxnId="{43A0BA18-ECF2-46C7-B630-61405C3FE902}">
      <dgm:prSet/>
      <dgm:spPr/>
      <dgm:t>
        <a:bodyPr/>
        <a:lstStyle/>
        <a:p>
          <a:endParaRPr lang="en-IN" sz="2000"/>
        </a:p>
      </dgm:t>
    </dgm:pt>
    <dgm:pt modelId="{BA0D0E37-E796-41F3-B21A-A04E6F3DFCFC}" type="sibTrans" cxnId="{43A0BA18-ECF2-46C7-B630-61405C3FE902}">
      <dgm:prSet/>
      <dgm:spPr/>
      <dgm:t>
        <a:bodyPr/>
        <a:lstStyle/>
        <a:p>
          <a:endParaRPr lang="en-IN" sz="2000"/>
        </a:p>
      </dgm:t>
    </dgm:pt>
    <dgm:pt modelId="{7D2B90AA-C753-434B-BC3B-3048D0919D38}">
      <dgm:prSet custT="1"/>
      <dgm:spPr/>
      <dgm:t>
        <a:bodyPr/>
        <a:lstStyle/>
        <a:p>
          <a:r>
            <a:rPr lang="en-US" sz="1400" dirty="0"/>
            <a:t>Emphasis on laboratory &amp; project work</a:t>
          </a:r>
          <a:endParaRPr lang="en-IN" sz="1400" dirty="0"/>
        </a:p>
      </dgm:t>
    </dgm:pt>
    <dgm:pt modelId="{C2CD700C-1389-4C76-8028-AF7A76216C4C}" type="parTrans" cxnId="{64D6380A-7830-4544-9153-094B493415E3}">
      <dgm:prSet/>
      <dgm:spPr/>
      <dgm:t>
        <a:bodyPr/>
        <a:lstStyle/>
        <a:p>
          <a:endParaRPr lang="en-IN" sz="2000"/>
        </a:p>
      </dgm:t>
    </dgm:pt>
    <dgm:pt modelId="{BF0C76F9-1AD9-4016-8799-BE0357E71F93}" type="sibTrans" cxnId="{64D6380A-7830-4544-9153-094B493415E3}">
      <dgm:prSet/>
      <dgm:spPr/>
      <dgm:t>
        <a:bodyPr/>
        <a:lstStyle/>
        <a:p>
          <a:endParaRPr lang="en-IN" sz="2000"/>
        </a:p>
      </dgm:t>
    </dgm:pt>
    <dgm:pt modelId="{1AA10F74-4C36-4FD6-83B0-D85DDC01A8B4}">
      <dgm:prSet custT="1"/>
      <dgm:spPr/>
      <dgm:t>
        <a:bodyPr/>
        <a:lstStyle/>
        <a:p>
          <a:pPr algn="just"/>
          <a:r>
            <a:rPr lang="en-IN" sz="1400" b="1" dirty="0"/>
            <a:t>Action </a:t>
          </a:r>
          <a:r>
            <a:rPr lang="en-IN" sz="1400" b="1" dirty="0" smtClean="0"/>
            <a:t>Taken- </a:t>
          </a:r>
          <a:r>
            <a:rPr lang="en-IN" sz="1400" dirty="0" smtClean="0"/>
            <a:t>IOT Centre of Excellence, </a:t>
          </a:r>
          <a:r>
            <a:rPr lang="en-IN" sz="1400" dirty="0"/>
            <a:t>IIT nodal centre, UG Project lab, MOUs with Industry, </a:t>
          </a:r>
          <a:r>
            <a:rPr lang="en-US" sz="1400" dirty="0">
              <a:cs typeface="Times New Roman" panose="02020603050405020304" pitchFamily="18" charset="0"/>
            </a:rPr>
            <a:t>For projects like parallel computing we have latest Tesla K40 GPU, Project Laboratory have Android Mobiles and AAKASH tablets, Raspberry Pi Kits for mobile computations </a:t>
          </a:r>
          <a:r>
            <a:rPr lang="en-US" sz="1400" dirty="0" smtClean="0">
              <a:cs typeface="Times New Roman" panose="02020603050405020304" pitchFamily="18" charset="0"/>
            </a:rPr>
            <a:t>projects and </a:t>
          </a:r>
          <a:r>
            <a:rPr lang="en-US" sz="1400" dirty="0" err="1" smtClean="0">
              <a:cs typeface="Times New Roman" panose="02020603050405020304" pitchFamily="18" charset="0"/>
            </a:rPr>
            <a:t>Hadoop</a:t>
          </a:r>
          <a:r>
            <a:rPr lang="en-US" sz="1400" dirty="0" smtClean="0">
              <a:cs typeface="Times New Roman" panose="02020603050405020304" pitchFamily="18" charset="0"/>
            </a:rPr>
            <a:t> Clusters for distributed computing projects</a:t>
          </a:r>
          <a:endParaRPr lang="en-IN" sz="1400" dirty="0"/>
        </a:p>
      </dgm:t>
    </dgm:pt>
    <dgm:pt modelId="{220F2694-FB40-4899-8584-A50CE0E334FD}" type="parTrans" cxnId="{6A1CF879-753B-4032-8C2C-39C62827D52F}">
      <dgm:prSet/>
      <dgm:spPr/>
      <dgm:t>
        <a:bodyPr/>
        <a:lstStyle/>
        <a:p>
          <a:endParaRPr lang="en-IN" sz="2000"/>
        </a:p>
      </dgm:t>
    </dgm:pt>
    <dgm:pt modelId="{1DD7FF92-AB99-43A8-A51D-1143660B8C5A}" type="sibTrans" cxnId="{6A1CF879-753B-4032-8C2C-39C62827D52F}">
      <dgm:prSet/>
      <dgm:spPr/>
      <dgm:t>
        <a:bodyPr/>
        <a:lstStyle/>
        <a:p>
          <a:endParaRPr lang="en-IN" sz="2000"/>
        </a:p>
      </dgm:t>
    </dgm:pt>
    <dgm:pt modelId="{4B8A6CAC-43E0-4944-91F4-0560931532EB}">
      <dgm:prSet custT="1"/>
      <dgm:spPr/>
      <dgm:t>
        <a:bodyPr/>
        <a:lstStyle/>
        <a:p>
          <a:pPr algn="just"/>
          <a:r>
            <a:rPr lang="en-IN" sz="1400" b="1" dirty="0"/>
            <a:t>Action Taken-</a:t>
          </a:r>
          <a:r>
            <a:rPr lang="en-IN" sz="1400" dirty="0"/>
            <a:t> A UG project lab is identified, </a:t>
          </a:r>
          <a:r>
            <a:rPr lang="en-US" sz="1400" dirty="0"/>
            <a:t>IIT Nodal Center, NVDIA </a:t>
          </a:r>
          <a:r>
            <a:rPr lang="en-US" sz="1400" dirty="0" smtClean="0"/>
            <a:t>LAB, IOT Center of Excellence, </a:t>
          </a:r>
          <a:r>
            <a:rPr lang="en-US" sz="1400" dirty="0" err="1" smtClean="0"/>
            <a:t>Haddop</a:t>
          </a:r>
          <a:r>
            <a:rPr lang="en-US" sz="1400" dirty="0" smtClean="0"/>
            <a:t> Clusters, R&amp;D lab are identified</a:t>
          </a:r>
          <a:endParaRPr lang="en-IN" sz="1400" dirty="0"/>
        </a:p>
      </dgm:t>
    </dgm:pt>
    <dgm:pt modelId="{A921C511-5423-43DA-BF14-8BE0A78678E4}" type="parTrans" cxnId="{6D3A76D0-46AD-44E6-A3E7-59816B4374E4}">
      <dgm:prSet/>
      <dgm:spPr/>
      <dgm:t>
        <a:bodyPr/>
        <a:lstStyle/>
        <a:p>
          <a:endParaRPr lang="en-IN" sz="2000"/>
        </a:p>
      </dgm:t>
    </dgm:pt>
    <dgm:pt modelId="{22986996-7400-4636-8456-495DA524E7D5}" type="sibTrans" cxnId="{6D3A76D0-46AD-44E6-A3E7-59816B4374E4}">
      <dgm:prSet/>
      <dgm:spPr/>
      <dgm:t>
        <a:bodyPr/>
        <a:lstStyle/>
        <a:p>
          <a:endParaRPr lang="en-IN" sz="2000"/>
        </a:p>
      </dgm:t>
    </dgm:pt>
    <dgm:pt modelId="{5F8CA326-97C4-4A0D-9A63-39BBC30F860E}" type="pres">
      <dgm:prSet presAssocID="{B7BDE45B-618D-4FA6-B594-4D5617D18DF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3DE157-73DD-4803-B822-82C02680C7C6}" type="pres">
      <dgm:prSet presAssocID="{85AB5134-A980-47E1-8EF0-520FD93DF8FE}" presName="parentLin" presStyleCnt="0"/>
      <dgm:spPr/>
    </dgm:pt>
    <dgm:pt modelId="{DEDBAFFE-E816-4E11-A7A6-79745153C2FF}" type="pres">
      <dgm:prSet presAssocID="{85AB5134-A980-47E1-8EF0-520FD93DF8FE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F202D86F-716E-4907-8CA8-873D1C9BDFD4}" type="pres">
      <dgm:prSet presAssocID="{85AB5134-A980-47E1-8EF0-520FD93DF8FE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93EB42-43D8-4CF0-91E7-02765D6968D0}" type="pres">
      <dgm:prSet presAssocID="{85AB5134-A980-47E1-8EF0-520FD93DF8FE}" presName="negativeSpace" presStyleCnt="0"/>
      <dgm:spPr/>
    </dgm:pt>
    <dgm:pt modelId="{9306E231-F640-45DD-8149-789DE842B794}" type="pres">
      <dgm:prSet presAssocID="{85AB5134-A980-47E1-8EF0-520FD93DF8FE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1F193-D16B-418D-8F2C-6350426715DA}" type="pres">
      <dgm:prSet presAssocID="{6C688650-9940-422D-913A-5669755753C2}" presName="spaceBetweenRectangles" presStyleCnt="0"/>
      <dgm:spPr/>
    </dgm:pt>
    <dgm:pt modelId="{EBA929B0-353E-476D-8091-0267D1EDC9B2}" type="pres">
      <dgm:prSet presAssocID="{7D2B90AA-C753-434B-BC3B-3048D0919D38}" presName="parentLin" presStyleCnt="0"/>
      <dgm:spPr/>
    </dgm:pt>
    <dgm:pt modelId="{FC8DFDB4-8E19-4027-9672-AF9CFF587C2D}" type="pres">
      <dgm:prSet presAssocID="{7D2B90AA-C753-434B-BC3B-3048D0919D38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972E21B9-CEF2-4FF2-A13E-7DA55E17D197}" type="pres">
      <dgm:prSet presAssocID="{7D2B90AA-C753-434B-BC3B-3048D0919D3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289A2-DEA7-4321-9F9D-AD4DB8D5D2A8}" type="pres">
      <dgm:prSet presAssocID="{7D2B90AA-C753-434B-BC3B-3048D0919D38}" presName="negativeSpace" presStyleCnt="0"/>
      <dgm:spPr/>
    </dgm:pt>
    <dgm:pt modelId="{7F69E39E-0006-474F-B1C0-2607278FD7C1}" type="pres">
      <dgm:prSet presAssocID="{7D2B90AA-C753-434B-BC3B-3048D0919D38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B8A2B-2790-4627-8235-95C1AF27296F}" type="pres">
      <dgm:prSet presAssocID="{BF0C76F9-1AD9-4016-8799-BE0357E71F93}" presName="spaceBetweenRectangles" presStyleCnt="0"/>
      <dgm:spPr/>
    </dgm:pt>
    <dgm:pt modelId="{8815182C-CD7E-41DA-AD70-8A99536A0D7D}" type="pres">
      <dgm:prSet presAssocID="{A38E04B3-958B-4454-8D07-9C1475B1CC7E}" presName="parentLin" presStyleCnt="0"/>
      <dgm:spPr/>
    </dgm:pt>
    <dgm:pt modelId="{83E376E8-9324-431E-8D0D-C50945026263}" type="pres">
      <dgm:prSet presAssocID="{A38E04B3-958B-4454-8D07-9C1475B1CC7E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F174F0E9-7DC2-44A5-9434-F8E6601FF3E5}" type="pres">
      <dgm:prSet presAssocID="{A38E04B3-958B-4454-8D07-9C1475B1CC7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43A61-6E32-496F-9412-59D88A6647D9}" type="pres">
      <dgm:prSet presAssocID="{A38E04B3-958B-4454-8D07-9C1475B1CC7E}" presName="negativeSpace" presStyleCnt="0"/>
      <dgm:spPr/>
    </dgm:pt>
    <dgm:pt modelId="{8A0F4F4C-E7A7-4FC7-B96A-165C9612F489}" type="pres">
      <dgm:prSet presAssocID="{A38E04B3-958B-4454-8D07-9C1475B1CC7E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BA228C-91EB-43F1-903B-64CF40560D78}" type="pres">
      <dgm:prSet presAssocID="{409662E6-9E49-476D-A8F1-61476903FCE2}" presName="spaceBetweenRectangles" presStyleCnt="0"/>
      <dgm:spPr/>
    </dgm:pt>
    <dgm:pt modelId="{8447661C-57FD-4222-AE0F-1ED5970FB228}" type="pres">
      <dgm:prSet presAssocID="{AD6D971F-2E1C-4E83-9FF8-B9F683226C3D}" presName="parentLin" presStyleCnt="0"/>
      <dgm:spPr/>
    </dgm:pt>
    <dgm:pt modelId="{02157B8F-24BB-45F2-997B-D86A239E563F}" type="pres">
      <dgm:prSet presAssocID="{AD6D971F-2E1C-4E83-9FF8-B9F683226C3D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C60C3470-3AE8-4057-B300-E6B84D7CF705}" type="pres">
      <dgm:prSet presAssocID="{AD6D971F-2E1C-4E83-9FF8-B9F683226C3D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77D0E3-3322-4020-9E60-919721B895C1}" type="pres">
      <dgm:prSet presAssocID="{AD6D971F-2E1C-4E83-9FF8-B9F683226C3D}" presName="negativeSpace" presStyleCnt="0"/>
      <dgm:spPr/>
    </dgm:pt>
    <dgm:pt modelId="{326A0A0D-7E19-4C41-9D19-BF92B8968EEF}" type="pres">
      <dgm:prSet presAssocID="{AD6D971F-2E1C-4E83-9FF8-B9F683226C3D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64B2B8-9B17-43AA-BB2A-95291E780AED}" type="presOf" srcId="{B7BDE45B-618D-4FA6-B594-4D5617D18DFB}" destId="{5F8CA326-97C4-4A0D-9A63-39BBC30F860E}" srcOrd="0" destOrd="0" presId="urn:microsoft.com/office/officeart/2005/8/layout/list1"/>
    <dgm:cxn modelId="{8E13FEA8-DA9F-4DC8-B2B1-12074B9B1320}" type="presOf" srcId="{1AA10F74-4C36-4FD6-83B0-D85DDC01A8B4}" destId="{9306E231-F640-45DD-8149-789DE842B794}" srcOrd="0" destOrd="1" presId="urn:microsoft.com/office/officeart/2005/8/layout/list1"/>
    <dgm:cxn modelId="{22862958-3E49-40A9-88AC-E3A72F7E8096}" type="presOf" srcId="{4B8A6CAC-43E0-4944-91F4-0560931532EB}" destId="{7F69E39E-0006-474F-B1C0-2607278FD7C1}" srcOrd="0" destOrd="1" presId="urn:microsoft.com/office/officeart/2005/8/layout/list1"/>
    <dgm:cxn modelId="{0A5C3ADB-0FCE-47DA-A10F-CD9AC6CC6A75}" type="presOf" srcId="{35AEF1CA-5451-40F3-BF3D-DCCB3D31A0AA}" destId="{8A0F4F4C-E7A7-4FC7-B96A-165C9612F489}" srcOrd="0" destOrd="1" presId="urn:microsoft.com/office/officeart/2005/8/layout/list1"/>
    <dgm:cxn modelId="{37AA2603-1156-46CD-82A4-1DBD870A2558}" srcId="{A38E04B3-958B-4454-8D07-9C1475B1CC7E}" destId="{01C679D9-179F-44E6-B7DC-DC5A786B8BCF}" srcOrd="0" destOrd="0" parTransId="{F0469C39-EF87-4703-83C2-54C96E6B9A43}" sibTransId="{4860EBEF-4B43-43EF-B58F-4CFC64E749D5}"/>
    <dgm:cxn modelId="{80862C6C-91ED-47B1-B978-8D06FDF9057C}" type="presOf" srcId="{5F2E56AF-D43F-49EB-AB0C-A92BC54EC685}" destId="{326A0A0D-7E19-4C41-9D19-BF92B8968EEF}" srcOrd="0" destOrd="0" presId="urn:microsoft.com/office/officeart/2005/8/layout/list1"/>
    <dgm:cxn modelId="{0A53675F-CE2A-4AF2-9139-CC30B5122F5A}" type="presOf" srcId="{85AB5134-A980-47E1-8EF0-520FD93DF8FE}" destId="{DEDBAFFE-E816-4E11-A7A6-79745153C2FF}" srcOrd="0" destOrd="0" presId="urn:microsoft.com/office/officeart/2005/8/layout/list1"/>
    <dgm:cxn modelId="{9571BCAE-F2DE-4637-98AB-323E5054F169}" srcId="{B7BDE45B-618D-4FA6-B594-4D5617D18DFB}" destId="{A38E04B3-958B-4454-8D07-9C1475B1CC7E}" srcOrd="2" destOrd="0" parTransId="{F0F3B377-BDF2-43C8-B4F9-F166FF1F914C}" sibTransId="{409662E6-9E49-476D-A8F1-61476903FCE2}"/>
    <dgm:cxn modelId="{FF923EF0-DFDC-43A7-9DEF-4EC52B9E3CBF}" srcId="{B7BDE45B-618D-4FA6-B594-4D5617D18DFB}" destId="{AD6D971F-2E1C-4E83-9FF8-B9F683226C3D}" srcOrd="3" destOrd="0" parTransId="{53C99DAD-CA7F-443C-A8C9-3EADC8176C0F}" sibTransId="{B5C7F452-ECF2-46F3-A124-D7663D2E1137}"/>
    <dgm:cxn modelId="{D104A496-2CF0-439B-AD9B-F027902F4AC4}" type="presOf" srcId="{A38E04B3-958B-4454-8D07-9C1475B1CC7E}" destId="{F174F0E9-7DC2-44A5-9434-F8E6601FF3E5}" srcOrd="1" destOrd="0" presId="urn:microsoft.com/office/officeart/2005/8/layout/list1"/>
    <dgm:cxn modelId="{48B2E331-7090-47CC-BDEF-EFDBF8076B88}" type="presOf" srcId="{FF79710B-9E69-42FB-B0DE-54A3325E1BD9}" destId="{7F69E39E-0006-474F-B1C0-2607278FD7C1}" srcOrd="0" destOrd="0" presId="urn:microsoft.com/office/officeart/2005/8/layout/list1"/>
    <dgm:cxn modelId="{64D6380A-7830-4544-9153-094B493415E3}" srcId="{B7BDE45B-618D-4FA6-B594-4D5617D18DFB}" destId="{7D2B90AA-C753-434B-BC3B-3048D0919D38}" srcOrd="1" destOrd="0" parTransId="{C2CD700C-1389-4C76-8028-AF7A76216C4C}" sibTransId="{BF0C76F9-1AD9-4016-8799-BE0357E71F93}"/>
    <dgm:cxn modelId="{150C6CAD-CBE6-40A8-BBF6-BC9CA8CED551}" type="presOf" srcId="{85AB5134-A980-47E1-8EF0-520FD93DF8FE}" destId="{F202D86F-716E-4907-8CA8-873D1C9BDFD4}" srcOrd="1" destOrd="0" presId="urn:microsoft.com/office/officeart/2005/8/layout/list1"/>
    <dgm:cxn modelId="{472C23B7-450D-46AB-9DE4-99A98FFBEBF7}" type="presOf" srcId="{B6320528-22F7-44E1-B954-E977D3568C0D}" destId="{9306E231-F640-45DD-8149-789DE842B794}" srcOrd="0" destOrd="0" presId="urn:microsoft.com/office/officeart/2005/8/layout/list1"/>
    <dgm:cxn modelId="{42204A0C-1A9A-49CB-AC2C-B469ADB8DD6D}" type="presOf" srcId="{AD6D971F-2E1C-4E83-9FF8-B9F683226C3D}" destId="{C60C3470-3AE8-4057-B300-E6B84D7CF705}" srcOrd="1" destOrd="0" presId="urn:microsoft.com/office/officeart/2005/8/layout/list1"/>
    <dgm:cxn modelId="{6D3A76D0-46AD-44E6-A3E7-59816B4374E4}" srcId="{7D2B90AA-C753-434B-BC3B-3048D0919D38}" destId="{4B8A6CAC-43E0-4944-91F4-0560931532EB}" srcOrd="1" destOrd="0" parTransId="{A921C511-5423-43DA-BF14-8BE0A78678E4}" sibTransId="{22986996-7400-4636-8456-495DA524E7D5}"/>
    <dgm:cxn modelId="{7853A6C1-3414-4774-8D74-B5D64BB7A49D}" srcId="{B7BDE45B-618D-4FA6-B594-4D5617D18DFB}" destId="{85AB5134-A980-47E1-8EF0-520FD93DF8FE}" srcOrd="0" destOrd="0" parTransId="{D672D923-A71B-414C-83BF-9F4417641D6B}" sibTransId="{6C688650-9940-422D-913A-5669755753C2}"/>
    <dgm:cxn modelId="{67A69F42-068F-4B49-A25D-985D8E2DBE15}" type="presOf" srcId="{01C679D9-179F-44E6-B7DC-DC5A786B8BCF}" destId="{8A0F4F4C-E7A7-4FC7-B96A-165C9612F489}" srcOrd="0" destOrd="0" presId="urn:microsoft.com/office/officeart/2005/8/layout/list1"/>
    <dgm:cxn modelId="{C2DCF2E6-EAA0-44B9-8E74-451821052017}" srcId="{AD6D971F-2E1C-4E83-9FF8-B9F683226C3D}" destId="{FA715706-DF5C-4FDC-82B4-6EA5A6506C13}" srcOrd="1" destOrd="0" parTransId="{7F8AD0DC-60C3-46E1-95A3-81856A941C10}" sibTransId="{9C475B5D-9CE8-45C3-A2F3-C287BE0F4801}"/>
    <dgm:cxn modelId="{440A36F4-9F4C-4132-BBFC-414F52E7120C}" type="presOf" srcId="{FA715706-DF5C-4FDC-82B4-6EA5A6506C13}" destId="{326A0A0D-7E19-4C41-9D19-BF92B8968EEF}" srcOrd="0" destOrd="1" presId="urn:microsoft.com/office/officeart/2005/8/layout/list1"/>
    <dgm:cxn modelId="{18D5F80F-11FB-4BB5-A961-C44F29086EEB}" srcId="{AD6D971F-2E1C-4E83-9FF8-B9F683226C3D}" destId="{5F2E56AF-D43F-49EB-AB0C-A92BC54EC685}" srcOrd="0" destOrd="0" parTransId="{E3FDE2A0-C2FD-4779-AD36-1AAA763A1AD6}" sibTransId="{22FF04E9-668C-4AFA-958B-FB28EF5E15CB}"/>
    <dgm:cxn modelId="{596A47B9-B9EA-4E79-80BC-4A52B4E58784}" srcId="{7D2B90AA-C753-434B-BC3B-3048D0919D38}" destId="{FF79710B-9E69-42FB-B0DE-54A3325E1BD9}" srcOrd="0" destOrd="0" parTransId="{C2D2FDF0-CCDC-4A99-9CC9-7F87BB4888C2}" sibTransId="{799949A7-5542-4DF2-A116-EC3105E84DC3}"/>
    <dgm:cxn modelId="{3774D2C8-03C1-48E9-9742-CEB46226AA0D}" type="presOf" srcId="{A38E04B3-958B-4454-8D07-9C1475B1CC7E}" destId="{83E376E8-9324-431E-8D0D-C50945026263}" srcOrd="0" destOrd="0" presId="urn:microsoft.com/office/officeart/2005/8/layout/list1"/>
    <dgm:cxn modelId="{D83299DC-818B-4314-B556-4F3738B63368}" type="presOf" srcId="{7D2B90AA-C753-434B-BC3B-3048D0919D38}" destId="{FC8DFDB4-8E19-4027-9672-AF9CFF587C2D}" srcOrd="0" destOrd="0" presId="urn:microsoft.com/office/officeart/2005/8/layout/list1"/>
    <dgm:cxn modelId="{A672F1A0-4CB1-49AF-BDB4-AD36A54B8B7D}" srcId="{A38E04B3-958B-4454-8D07-9C1475B1CC7E}" destId="{35AEF1CA-5451-40F3-BF3D-DCCB3D31A0AA}" srcOrd="1" destOrd="0" parTransId="{3DA70946-082F-403D-8485-FA61F487D21B}" sibTransId="{600F0473-3A0E-4B8B-8C69-760EE1A11F3E}"/>
    <dgm:cxn modelId="{F2C610CB-1CF3-4F9A-B0F7-08CDD75231F2}" type="presOf" srcId="{AD6D971F-2E1C-4E83-9FF8-B9F683226C3D}" destId="{02157B8F-24BB-45F2-997B-D86A239E563F}" srcOrd="0" destOrd="0" presId="urn:microsoft.com/office/officeart/2005/8/layout/list1"/>
    <dgm:cxn modelId="{6A1CF879-753B-4032-8C2C-39C62827D52F}" srcId="{85AB5134-A980-47E1-8EF0-520FD93DF8FE}" destId="{1AA10F74-4C36-4FD6-83B0-D85DDC01A8B4}" srcOrd="1" destOrd="0" parTransId="{220F2694-FB40-4899-8584-A50CE0E334FD}" sibTransId="{1DD7FF92-AB99-43A8-A51D-1143660B8C5A}"/>
    <dgm:cxn modelId="{19324702-AF39-4417-B2C1-0D3F8019B454}" type="presOf" srcId="{7D2B90AA-C753-434B-BC3B-3048D0919D38}" destId="{972E21B9-CEF2-4FF2-A13E-7DA55E17D197}" srcOrd="1" destOrd="0" presId="urn:microsoft.com/office/officeart/2005/8/layout/list1"/>
    <dgm:cxn modelId="{43A0BA18-ECF2-46C7-B630-61405C3FE902}" srcId="{85AB5134-A980-47E1-8EF0-520FD93DF8FE}" destId="{B6320528-22F7-44E1-B954-E977D3568C0D}" srcOrd="0" destOrd="0" parTransId="{EB93240A-9F93-4B47-92C6-8A8CBF49A624}" sibTransId="{BA0D0E37-E796-41F3-B21A-A04E6F3DFCFC}"/>
    <dgm:cxn modelId="{C1D23D88-E837-4220-8EEA-E1F2465377E8}" type="presParOf" srcId="{5F8CA326-97C4-4A0D-9A63-39BBC30F860E}" destId="{B03DE157-73DD-4803-B822-82C02680C7C6}" srcOrd="0" destOrd="0" presId="urn:microsoft.com/office/officeart/2005/8/layout/list1"/>
    <dgm:cxn modelId="{14534C80-708A-408E-9430-CC5C97AC3C8F}" type="presParOf" srcId="{B03DE157-73DD-4803-B822-82C02680C7C6}" destId="{DEDBAFFE-E816-4E11-A7A6-79745153C2FF}" srcOrd="0" destOrd="0" presId="urn:microsoft.com/office/officeart/2005/8/layout/list1"/>
    <dgm:cxn modelId="{3FC36CD1-95EB-4608-9C05-A8A8D87FE66E}" type="presParOf" srcId="{B03DE157-73DD-4803-B822-82C02680C7C6}" destId="{F202D86F-716E-4907-8CA8-873D1C9BDFD4}" srcOrd="1" destOrd="0" presId="urn:microsoft.com/office/officeart/2005/8/layout/list1"/>
    <dgm:cxn modelId="{28B3014B-0374-44A4-B7D5-CE4FD4C32E30}" type="presParOf" srcId="{5F8CA326-97C4-4A0D-9A63-39BBC30F860E}" destId="{7793EB42-43D8-4CF0-91E7-02765D6968D0}" srcOrd="1" destOrd="0" presId="urn:microsoft.com/office/officeart/2005/8/layout/list1"/>
    <dgm:cxn modelId="{FE44D3FB-11C1-44AF-8B20-3000B5EAF71A}" type="presParOf" srcId="{5F8CA326-97C4-4A0D-9A63-39BBC30F860E}" destId="{9306E231-F640-45DD-8149-789DE842B794}" srcOrd="2" destOrd="0" presId="urn:microsoft.com/office/officeart/2005/8/layout/list1"/>
    <dgm:cxn modelId="{24CE2AB0-8F03-46EA-A6A6-D11CAECB81BD}" type="presParOf" srcId="{5F8CA326-97C4-4A0D-9A63-39BBC30F860E}" destId="{12C1F193-D16B-418D-8F2C-6350426715DA}" srcOrd="3" destOrd="0" presId="urn:microsoft.com/office/officeart/2005/8/layout/list1"/>
    <dgm:cxn modelId="{85DDFC30-5FD2-4B5D-AFB9-72FEEBFB79E0}" type="presParOf" srcId="{5F8CA326-97C4-4A0D-9A63-39BBC30F860E}" destId="{EBA929B0-353E-476D-8091-0267D1EDC9B2}" srcOrd="4" destOrd="0" presId="urn:microsoft.com/office/officeart/2005/8/layout/list1"/>
    <dgm:cxn modelId="{C1ED90EB-F75D-4A93-80A1-4624556D661B}" type="presParOf" srcId="{EBA929B0-353E-476D-8091-0267D1EDC9B2}" destId="{FC8DFDB4-8E19-4027-9672-AF9CFF587C2D}" srcOrd="0" destOrd="0" presId="urn:microsoft.com/office/officeart/2005/8/layout/list1"/>
    <dgm:cxn modelId="{759D5ED8-1F9B-4722-A9CA-443FCEA44CA7}" type="presParOf" srcId="{EBA929B0-353E-476D-8091-0267D1EDC9B2}" destId="{972E21B9-CEF2-4FF2-A13E-7DA55E17D197}" srcOrd="1" destOrd="0" presId="urn:microsoft.com/office/officeart/2005/8/layout/list1"/>
    <dgm:cxn modelId="{4FA60AE6-F2E5-4C51-8F0A-E441FD138878}" type="presParOf" srcId="{5F8CA326-97C4-4A0D-9A63-39BBC30F860E}" destId="{5FC289A2-DEA7-4321-9F9D-AD4DB8D5D2A8}" srcOrd="5" destOrd="0" presId="urn:microsoft.com/office/officeart/2005/8/layout/list1"/>
    <dgm:cxn modelId="{FF3D3CA2-BCB5-49FA-8152-A008DC4DC5D5}" type="presParOf" srcId="{5F8CA326-97C4-4A0D-9A63-39BBC30F860E}" destId="{7F69E39E-0006-474F-B1C0-2607278FD7C1}" srcOrd="6" destOrd="0" presId="urn:microsoft.com/office/officeart/2005/8/layout/list1"/>
    <dgm:cxn modelId="{6CADF6E4-7F68-4788-AB99-32A46C9E032F}" type="presParOf" srcId="{5F8CA326-97C4-4A0D-9A63-39BBC30F860E}" destId="{5A9B8A2B-2790-4627-8235-95C1AF27296F}" srcOrd="7" destOrd="0" presId="urn:microsoft.com/office/officeart/2005/8/layout/list1"/>
    <dgm:cxn modelId="{9D0DEFEA-5AF5-496F-969C-16112AC89098}" type="presParOf" srcId="{5F8CA326-97C4-4A0D-9A63-39BBC30F860E}" destId="{8815182C-CD7E-41DA-AD70-8A99536A0D7D}" srcOrd="8" destOrd="0" presId="urn:microsoft.com/office/officeart/2005/8/layout/list1"/>
    <dgm:cxn modelId="{833C895E-52DB-4835-A889-2DA0969F975A}" type="presParOf" srcId="{8815182C-CD7E-41DA-AD70-8A99536A0D7D}" destId="{83E376E8-9324-431E-8D0D-C50945026263}" srcOrd="0" destOrd="0" presId="urn:microsoft.com/office/officeart/2005/8/layout/list1"/>
    <dgm:cxn modelId="{DB189A6B-DE44-4AA8-BDA3-C00CAF14F3C8}" type="presParOf" srcId="{8815182C-CD7E-41DA-AD70-8A99536A0D7D}" destId="{F174F0E9-7DC2-44A5-9434-F8E6601FF3E5}" srcOrd="1" destOrd="0" presId="urn:microsoft.com/office/officeart/2005/8/layout/list1"/>
    <dgm:cxn modelId="{43FE2F33-09F2-48D0-BB16-0A01EA9D6470}" type="presParOf" srcId="{5F8CA326-97C4-4A0D-9A63-39BBC30F860E}" destId="{E9043A61-6E32-496F-9412-59D88A6647D9}" srcOrd="9" destOrd="0" presId="urn:microsoft.com/office/officeart/2005/8/layout/list1"/>
    <dgm:cxn modelId="{2AD4C76E-966E-42E3-AA1B-26049D4A0EE5}" type="presParOf" srcId="{5F8CA326-97C4-4A0D-9A63-39BBC30F860E}" destId="{8A0F4F4C-E7A7-4FC7-B96A-165C9612F489}" srcOrd="10" destOrd="0" presId="urn:microsoft.com/office/officeart/2005/8/layout/list1"/>
    <dgm:cxn modelId="{0AC1A03E-70FB-4125-9CCE-937477605379}" type="presParOf" srcId="{5F8CA326-97C4-4A0D-9A63-39BBC30F860E}" destId="{F9BA228C-91EB-43F1-903B-64CF40560D78}" srcOrd="11" destOrd="0" presId="urn:microsoft.com/office/officeart/2005/8/layout/list1"/>
    <dgm:cxn modelId="{454E04EF-B9C7-4B99-91BE-3BEBD69360A0}" type="presParOf" srcId="{5F8CA326-97C4-4A0D-9A63-39BBC30F860E}" destId="{8447661C-57FD-4222-AE0F-1ED5970FB228}" srcOrd="12" destOrd="0" presId="urn:microsoft.com/office/officeart/2005/8/layout/list1"/>
    <dgm:cxn modelId="{115248EE-A77C-4FBA-B87D-017644BEA129}" type="presParOf" srcId="{8447661C-57FD-4222-AE0F-1ED5970FB228}" destId="{02157B8F-24BB-45F2-997B-D86A239E563F}" srcOrd="0" destOrd="0" presId="urn:microsoft.com/office/officeart/2005/8/layout/list1"/>
    <dgm:cxn modelId="{3C01D66B-D946-4F46-9525-C5C12B479355}" type="presParOf" srcId="{8447661C-57FD-4222-AE0F-1ED5970FB228}" destId="{C60C3470-3AE8-4057-B300-E6B84D7CF705}" srcOrd="1" destOrd="0" presId="urn:microsoft.com/office/officeart/2005/8/layout/list1"/>
    <dgm:cxn modelId="{B5E3FC75-CEBF-42FD-B48E-FFEBF43CE9A2}" type="presParOf" srcId="{5F8CA326-97C4-4A0D-9A63-39BBC30F860E}" destId="{AE77D0E3-3322-4020-9E60-919721B895C1}" srcOrd="13" destOrd="0" presId="urn:microsoft.com/office/officeart/2005/8/layout/list1"/>
    <dgm:cxn modelId="{9DF714DD-9512-4F17-9299-8EC2EAC17486}" type="presParOf" srcId="{5F8CA326-97C4-4A0D-9A63-39BBC30F860E}" destId="{326A0A0D-7E19-4C41-9D19-BF92B8968EEF}" srcOrd="14" destOrd="0" presId="urn:microsoft.com/office/officeart/2005/8/layout/list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B7BDE45B-618D-4FA6-B594-4D5617D18DFB}" type="doc">
      <dgm:prSet loTypeId="urn:microsoft.com/office/officeart/2005/8/layout/list1" loCatId="list" qsTypeId="urn:microsoft.com/office/officeart/2005/8/quickstyle/simple1" qsCatId="simple" csTypeId="urn:microsoft.com/office/officeart/2005/8/colors/colorful1#7" csCatId="colorful" phldr="1"/>
      <dgm:spPr/>
      <dgm:t>
        <a:bodyPr/>
        <a:lstStyle/>
        <a:p>
          <a:endParaRPr lang="en-IN"/>
        </a:p>
      </dgm:t>
    </dgm:pt>
    <dgm:pt modelId="{AB18CB79-67A4-4591-BA45-98A0D631DC0F}">
      <dgm:prSet phldrT="[Text]" custT="1"/>
      <dgm:spPr/>
      <dgm:t>
        <a:bodyPr/>
        <a:lstStyle/>
        <a:p>
          <a:r>
            <a:rPr lang="en-US" sz="1400" dirty="0"/>
            <a:t>Campus infrastructure &amp; facility</a:t>
          </a:r>
          <a:endParaRPr lang="en-IN" sz="1400" dirty="0"/>
        </a:p>
      </dgm:t>
    </dgm:pt>
    <dgm:pt modelId="{F5015E54-CADE-4400-87F1-3BBF5A019AB3}" type="parTrans" cxnId="{07CAC01F-F897-4939-8ABC-86303E41B216}">
      <dgm:prSet/>
      <dgm:spPr/>
      <dgm:t>
        <a:bodyPr/>
        <a:lstStyle/>
        <a:p>
          <a:endParaRPr lang="en-IN" sz="1400"/>
        </a:p>
      </dgm:t>
    </dgm:pt>
    <dgm:pt modelId="{8D917F84-DD90-49BC-A60A-77E6822E735A}" type="sibTrans" cxnId="{07CAC01F-F897-4939-8ABC-86303E41B216}">
      <dgm:prSet/>
      <dgm:spPr/>
      <dgm:t>
        <a:bodyPr/>
        <a:lstStyle/>
        <a:p>
          <a:endParaRPr lang="en-IN" sz="1400"/>
        </a:p>
      </dgm:t>
    </dgm:pt>
    <dgm:pt modelId="{A38E04B3-958B-4454-8D07-9C1475B1CC7E}">
      <dgm:prSet phldrT="[Text]" custT="1"/>
      <dgm:spPr/>
      <dgm:t>
        <a:bodyPr/>
        <a:lstStyle/>
        <a:p>
          <a:r>
            <a:rPr lang="en-IN" sz="1400" b="1" dirty="0"/>
            <a:t>Remark</a:t>
          </a:r>
          <a:r>
            <a:rPr lang="en-IN" sz="1400" dirty="0"/>
            <a:t>-Sports &amp; playground are not properly supported</a:t>
          </a:r>
        </a:p>
      </dgm:t>
    </dgm:pt>
    <dgm:pt modelId="{F0F3B377-BDF2-43C8-B4F9-F166FF1F914C}" type="parTrans" cxnId="{9571BCAE-F2DE-4637-98AB-323E5054F169}">
      <dgm:prSet/>
      <dgm:spPr/>
      <dgm:t>
        <a:bodyPr/>
        <a:lstStyle/>
        <a:p>
          <a:endParaRPr lang="en-IN" sz="1400"/>
        </a:p>
      </dgm:t>
    </dgm:pt>
    <dgm:pt modelId="{409662E6-9E49-476D-A8F1-61476903FCE2}" type="sibTrans" cxnId="{9571BCAE-F2DE-4637-98AB-323E5054F169}">
      <dgm:prSet/>
      <dgm:spPr/>
      <dgm:t>
        <a:bodyPr/>
        <a:lstStyle/>
        <a:p>
          <a:endParaRPr lang="en-IN" sz="1400"/>
        </a:p>
      </dgm:t>
    </dgm:pt>
    <dgm:pt modelId="{AD6D971F-2E1C-4E83-9FF8-B9F683226C3D}">
      <dgm:prSet phldrT="[Text]" custT="1"/>
      <dgm:spPr/>
      <dgm:t>
        <a:bodyPr/>
        <a:lstStyle/>
        <a:p>
          <a:r>
            <a:rPr lang="en-US" sz="1400" dirty="0"/>
            <a:t>Budget allocation &amp; utilization</a:t>
          </a:r>
          <a:endParaRPr lang="en-IN" sz="1400" dirty="0"/>
        </a:p>
      </dgm:t>
    </dgm:pt>
    <dgm:pt modelId="{53C99DAD-CA7F-443C-A8C9-3EADC8176C0F}" type="parTrans" cxnId="{FF923EF0-DFDC-43A7-9DEF-4EC52B9E3CBF}">
      <dgm:prSet/>
      <dgm:spPr/>
      <dgm:t>
        <a:bodyPr/>
        <a:lstStyle/>
        <a:p>
          <a:endParaRPr lang="en-IN" sz="1400"/>
        </a:p>
      </dgm:t>
    </dgm:pt>
    <dgm:pt modelId="{B5C7F452-ECF2-46F3-A124-D7663D2E1137}" type="sibTrans" cxnId="{FF923EF0-DFDC-43A7-9DEF-4EC52B9E3CBF}">
      <dgm:prSet/>
      <dgm:spPr/>
      <dgm:t>
        <a:bodyPr/>
        <a:lstStyle/>
        <a:p>
          <a:endParaRPr lang="en-IN" sz="1400"/>
        </a:p>
      </dgm:t>
    </dgm:pt>
    <dgm:pt modelId="{5F2E56AF-D43F-49EB-AB0C-A92BC54EC685}">
      <dgm:prSet custT="1"/>
      <dgm:spPr/>
      <dgm:t>
        <a:bodyPr/>
        <a:lstStyle/>
        <a:p>
          <a:pPr algn="just"/>
          <a:r>
            <a:rPr lang="en-US" sz="1400" b="1" dirty="0"/>
            <a:t>Remark-</a:t>
          </a:r>
          <a:r>
            <a:rPr lang="en-US" sz="1400" dirty="0"/>
            <a:t>Budget utilization is poor</a:t>
          </a:r>
          <a:endParaRPr lang="en-IN" sz="1400" dirty="0"/>
        </a:p>
      </dgm:t>
    </dgm:pt>
    <dgm:pt modelId="{E3FDE2A0-C2FD-4779-AD36-1AAA763A1AD6}" type="parTrans" cxnId="{18D5F80F-11FB-4BB5-A961-C44F29086EEB}">
      <dgm:prSet/>
      <dgm:spPr/>
      <dgm:t>
        <a:bodyPr/>
        <a:lstStyle/>
        <a:p>
          <a:endParaRPr lang="en-IN" sz="1400"/>
        </a:p>
      </dgm:t>
    </dgm:pt>
    <dgm:pt modelId="{22FF04E9-668C-4AFA-958B-FB28EF5E15CB}" type="sibTrans" cxnId="{18D5F80F-11FB-4BB5-A961-C44F29086EEB}">
      <dgm:prSet/>
      <dgm:spPr/>
      <dgm:t>
        <a:bodyPr/>
        <a:lstStyle/>
        <a:p>
          <a:endParaRPr lang="en-IN" sz="1400"/>
        </a:p>
      </dgm:t>
    </dgm:pt>
    <dgm:pt modelId="{54BE6792-1A7E-49E2-A11F-A6661FEB4F05}">
      <dgm:prSet custT="1"/>
      <dgm:spPr/>
      <dgm:t>
        <a:bodyPr/>
        <a:lstStyle/>
        <a:p>
          <a:r>
            <a:rPr lang="en-US" sz="1400" dirty="0"/>
            <a:t>Co-curricular &amp; extra curricular activities</a:t>
          </a:r>
          <a:endParaRPr lang="en-IN" sz="1400" dirty="0"/>
        </a:p>
      </dgm:t>
    </dgm:pt>
    <dgm:pt modelId="{746F2F51-106E-4ACD-AC13-F23EE6C58D9D}" type="parTrans" cxnId="{D4A902EE-D664-4732-BD9C-60C74529C6E2}">
      <dgm:prSet/>
      <dgm:spPr/>
      <dgm:t>
        <a:bodyPr/>
        <a:lstStyle/>
        <a:p>
          <a:endParaRPr lang="en-IN" sz="1400"/>
        </a:p>
      </dgm:t>
    </dgm:pt>
    <dgm:pt modelId="{1B5AC0F7-50DE-4B9E-9186-2BB3E68DD547}" type="sibTrans" cxnId="{D4A902EE-D664-4732-BD9C-60C74529C6E2}">
      <dgm:prSet/>
      <dgm:spPr/>
      <dgm:t>
        <a:bodyPr/>
        <a:lstStyle/>
        <a:p>
          <a:endParaRPr lang="en-IN" sz="1400"/>
        </a:p>
      </dgm:t>
    </dgm:pt>
    <dgm:pt modelId="{D6229E51-8250-4217-AB08-1E1ACC18B283}">
      <dgm:prSet custT="1"/>
      <dgm:spPr/>
      <dgm:t>
        <a:bodyPr/>
        <a:lstStyle/>
        <a:p>
          <a:pPr algn="just"/>
          <a:r>
            <a:rPr lang="en-IN" sz="1400" b="1" dirty="0"/>
            <a:t>Remark-</a:t>
          </a:r>
          <a:r>
            <a:rPr lang="en-US" sz="1400" dirty="0"/>
            <a:t>Extra curricular activities need improvement</a:t>
          </a:r>
          <a:endParaRPr lang="en-IN" sz="1400" dirty="0"/>
        </a:p>
      </dgm:t>
    </dgm:pt>
    <dgm:pt modelId="{0D6FF6E7-F0AB-40F2-98C9-7EA8F5D71592}" type="parTrans" cxnId="{96268027-B9F8-4B0C-814E-29DABC42F023}">
      <dgm:prSet/>
      <dgm:spPr/>
      <dgm:t>
        <a:bodyPr/>
        <a:lstStyle/>
        <a:p>
          <a:endParaRPr lang="en-IN" sz="1400"/>
        </a:p>
      </dgm:t>
    </dgm:pt>
    <dgm:pt modelId="{366BE29E-F01F-42C6-B784-3ADB8949B6D8}" type="sibTrans" cxnId="{96268027-B9F8-4B0C-814E-29DABC42F023}">
      <dgm:prSet/>
      <dgm:spPr/>
      <dgm:t>
        <a:bodyPr/>
        <a:lstStyle/>
        <a:p>
          <a:endParaRPr lang="en-IN" sz="1400"/>
        </a:p>
      </dgm:t>
    </dgm:pt>
    <dgm:pt modelId="{F789055D-D5DB-4B82-BA61-4A71B9E3645F}">
      <dgm:prSet custT="1"/>
      <dgm:spPr/>
      <dgm:t>
        <a:bodyPr/>
        <a:lstStyle/>
        <a:p>
          <a:r>
            <a:rPr lang="en-IN" sz="1400" b="1" dirty="0"/>
            <a:t>Action </a:t>
          </a:r>
          <a:r>
            <a:rPr lang="en-US" sz="1400" b="1" dirty="0"/>
            <a:t>Taken-</a:t>
          </a:r>
          <a:r>
            <a:rPr lang="en-US" sz="1400" dirty="0"/>
            <a:t> Rental facilities are provided</a:t>
          </a:r>
          <a:endParaRPr lang="en-IN" sz="1400" dirty="0"/>
        </a:p>
      </dgm:t>
    </dgm:pt>
    <dgm:pt modelId="{5E2462F8-94AB-4D23-A2A4-BE8DFF029FBF}" type="parTrans" cxnId="{D0251E4C-51A7-4F8F-8846-6CC5F7433F9E}">
      <dgm:prSet/>
      <dgm:spPr/>
      <dgm:t>
        <a:bodyPr/>
        <a:lstStyle/>
        <a:p>
          <a:endParaRPr lang="en-IN" sz="1400"/>
        </a:p>
      </dgm:t>
    </dgm:pt>
    <dgm:pt modelId="{194BE01C-F8EE-4598-A4DD-AFCAD51608F3}" type="sibTrans" cxnId="{D0251E4C-51A7-4F8F-8846-6CC5F7433F9E}">
      <dgm:prSet/>
      <dgm:spPr/>
      <dgm:t>
        <a:bodyPr/>
        <a:lstStyle/>
        <a:p>
          <a:endParaRPr lang="en-IN" sz="1400"/>
        </a:p>
      </dgm:t>
    </dgm:pt>
    <dgm:pt modelId="{D139F3D6-CF59-4E77-8A9F-DE2E85B53103}">
      <dgm:prSet custT="1"/>
      <dgm:spPr/>
      <dgm:t>
        <a:bodyPr/>
        <a:lstStyle/>
        <a:p>
          <a:pPr algn="just"/>
          <a:r>
            <a:rPr lang="en-IN" sz="1400" b="1" dirty="0"/>
            <a:t>Action Taken- </a:t>
          </a:r>
          <a:r>
            <a:rPr lang="en-IN" sz="1400" dirty="0"/>
            <a:t>All the budget sanctioned to the department is utilized. </a:t>
          </a:r>
          <a:r>
            <a:rPr lang="en-GB" sz="1400" dirty="0"/>
            <a:t>We have sufficient funds for the expenditure against total fee collection. If the shortfall would be there, our parent body </a:t>
          </a:r>
          <a:r>
            <a:rPr lang="en-GB" sz="1400" dirty="0" err="1"/>
            <a:t>Bansilal</a:t>
          </a:r>
          <a:r>
            <a:rPr lang="en-GB" sz="1400" dirty="0"/>
            <a:t> </a:t>
          </a:r>
          <a:r>
            <a:rPr lang="en-GB" sz="1400" dirty="0" err="1"/>
            <a:t>Ramnath</a:t>
          </a:r>
          <a:r>
            <a:rPr lang="en-GB" sz="1400" dirty="0"/>
            <a:t> </a:t>
          </a:r>
          <a:r>
            <a:rPr lang="en-GB" sz="1400" dirty="0" err="1"/>
            <a:t>Agarwal</a:t>
          </a:r>
          <a:r>
            <a:rPr lang="en-GB" sz="1400" dirty="0"/>
            <a:t> Charitable Trust (BRACT) is taking care of short fall time to time.</a:t>
          </a:r>
          <a:endParaRPr lang="en-US" sz="1400" dirty="0"/>
        </a:p>
      </dgm:t>
    </dgm:pt>
    <dgm:pt modelId="{2FD3399C-B769-478D-BC30-7E1D7A1111CB}" type="parTrans" cxnId="{457F8A90-2BBF-40A6-ABA1-54EFD822A621}">
      <dgm:prSet/>
      <dgm:spPr/>
      <dgm:t>
        <a:bodyPr/>
        <a:lstStyle/>
        <a:p>
          <a:endParaRPr lang="en-IN" sz="1400"/>
        </a:p>
      </dgm:t>
    </dgm:pt>
    <dgm:pt modelId="{70D84182-3861-459F-8583-AB83AF95EF9D}" type="sibTrans" cxnId="{457F8A90-2BBF-40A6-ABA1-54EFD822A621}">
      <dgm:prSet/>
      <dgm:spPr/>
      <dgm:t>
        <a:bodyPr/>
        <a:lstStyle/>
        <a:p>
          <a:endParaRPr lang="en-IN" sz="1400"/>
        </a:p>
      </dgm:t>
    </dgm:pt>
    <dgm:pt modelId="{83DF81C2-0E4E-490F-B261-C2A1243F09CA}">
      <dgm:prSet custT="1"/>
      <dgm:spPr/>
      <dgm:t>
        <a:bodyPr/>
        <a:lstStyle/>
        <a:p>
          <a:pPr algn="just"/>
          <a:r>
            <a:rPr lang="en-IN" sz="1400" b="1" dirty="0" smtClean="0"/>
            <a:t>Action Taken-</a:t>
          </a:r>
          <a:r>
            <a:rPr lang="en-IN" sz="1400" dirty="0" smtClean="0"/>
            <a:t>VIT </a:t>
          </a:r>
          <a:r>
            <a:rPr lang="en-IN" sz="1400" dirty="0"/>
            <a:t>Socials, Blood Donation camp, </a:t>
          </a:r>
          <a:r>
            <a:rPr lang="en-IN" sz="1400" dirty="0" smtClean="0"/>
            <a:t>Quality circle</a:t>
          </a:r>
          <a:r>
            <a:rPr lang="en-IN" sz="1400" dirty="0"/>
            <a:t>, </a:t>
          </a:r>
          <a:r>
            <a:rPr lang="en-IN" sz="1400" dirty="0" err="1"/>
            <a:t>Vishwakarandak</a:t>
          </a:r>
          <a:r>
            <a:rPr lang="en-IN" sz="1400" dirty="0"/>
            <a:t>, Melange, </a:t>
          </a:r>
          <a:r>
            <a:rPr lang="en-IN" sz="1400" dirty="0" err="1"/>
            <a:t>Firodia</a:t>
          </a:r>
          <a:r>
            <a:rPr lang="en-IN" sz="1400" dirty="0"/>
            <a:t> </a:t>
          </a:r>
          <a:r>
            <a:rPr lang="en-IN" sz="1400" dirty="0" err="1"/>
            <a:t>Karandak</a:t>
          </a:r>
          <a:r>
            <a:rPr lang="en-IN" sz="1400" dirty="0"/>
            <a:t>, </a:t>
          </a:r>
          <a:r>
            <a:rPr lang="en-IN" sz="1400" dirty="0" err="1"/>
            <a:t>Purshottam</a:t>
          </a:r>
          <a:r>
            <a:rPr lang="en-IN" sz="1400" dirty="0"/>
            <a:t> </a:t>
          </a:r>
          <a:r>
            <a:rPr lang="en-IN" sz="1400" dirty="0" err="1"/>
            <a:t>Karandak</a:t>
          </a:r>
          <a:r>
            <a:rPr lang="en-IN" sz="1400" dirty="0"/>
            <a:t>, Mirage, </a:t>
          </a:r>
          <a:r>
            <a:rPr lang="en-IN" sz="1400" dirty="0" err="1"/>
            <a:t>TEDx</a:t>
          </a:r>
          <a:r>
            <a:rPr lang="en-IN" sz="1400" dirty="0"/>
            <a:t> VIT, </a:t>
          </a:r>
          <a:r>
            <a:rPr lang="en-US" sz="1400" dirty="0"/>
            <a:t>VIT Model United Nations (MUN), </a:t>
          </a:r>
          <a:r>
            <a:rPr lang="en-US" sz="1400" dirty="0" err="1"/>
            <a:t>Aatmabodh</a:t>
          </a:r>
          <a:r>
            <a:rPr lang="en-US" sz="1400" dirty="0"/>
            <a:t>, Police –</a:t>
          </a:r>
          <a:r>
            <a:rPr lang="en-US" sz="1400" dirty="0" err="1"/>
            <a:t>Mitra</a:t>
          </a:r>
          <a:endParaRPr lang="en-IN" sz="1400" dirty="0"/>
        </a:p>
      </dgm:t>
    </dgm:pt>
    <dgm:pt modelId="{9069CAD2-099C-410E-8865-A960709514FD}" type="parTrans" cxnId="{6B7AC2EB-F8CF-4860-B04D-C6BD2C51BE79}">
      <dgm:prSet/>
      <dgm:spPr/>
      <dgm:t>
        <a:bodyPr/>
        <a:lstStyle/>
        <a:p>
          <a:endParaRPr lang="en-IN" sz="1400"/>
        </a:p>
      </dgm:t>
    </dgm:pt>
    <dgm:pt modelId="{5545BCDE-1F52-4FE3-B999-1BBD79B76A63}" type="sibTrans" cxnId="{6B7AC2EB-F8CF-4860-B04D-C6BD2C51BE79}">
      <dgm:prSet/>
      <dgm:spPr/>
      <dgm:t>
        <a:bodyPr/>
        <a:lstStyle/>
        <a:p>
          <a:endParaRPr lang="en-IN" sz="1400"/>
        </a:p>
      </dgm:t>
    </dgm:pt>
    <dgm:pt modelId="{F2213888-2822-442E-8DC3-7779ABD2455B}">
      <dgm:prSet custT="1"/>
      <dgm:spPr/>
      <dgm:t>
        <a:bodyPr/>
        <a:lstStyle/>
        <a:p>
          <a:pPr algn="just"/>
          <a:r>
            <a:rPr lang="en-US" sz="1400" dirty="0" smtClean="0"/>
            <a:t>Emergency medical care &amp; first-aid</a:t>
          </a:r>
          <a:endParaRPr lang="en-IN" sz="1400" dirty="0"/>
        </a:p>
      </dgm:t>
    </dgm:pt>
    <dgm:pt modelId="{2C3D2DF5-5686-4DA3-A87B-204699F8A64F}" type="parTrans" cxnId="{27E4914D-FF81-4662-A14C-AD3A2C19D6BE}">
      <dgm:prSet/>
      <dgm:spPr/>
    </dgm:pt>
    <dgm:pt modelId="{65F5E230-6260-4C06-B487-FCE6241E8BA0}" type="sibTrans" cxnId="{27E4914D-FF81-4662-A14C-AD3A2C19D6BE}">
      <dgm:prSet/>
      <dgm:spPr/>
    </dgm:pt>
    <dgm:pt modelId="{D0E08C79-EC4E-4277-AA27-A981BACACE89}">
      <dgm:prSet/>
      <dgm:spPr/>
      <dgm:t>
        <a:bodyPr/>
        <a:lstStyle/>
        <a:p>
          <a:r>
            <a:rPr lang="en-IN" b="1" dirty="0"/>
            <a:t>Remark-</a:t>
          </a:r>
          <a:r>
            <a:rPr lang="en-US" dirty="0"/>
            <a:t>No adequate medical facilities arranged</a:t>
          </a:r>
          <a:endParaRPr lang="en-IN" dirty="0"/>
        </a:p>
      </dgm:t>
    </dgm:pt>
    <dgm:pt modelId="{85AF8544-4DC3-4084-9664-14A825C4E771}" type="parTrans" cxnId="{E8B3A193-DC82-4519-9836-C34E0C069FD9}">
      <dgm:prSet/>
      <dgm:spPr/>
      <dgm:t>
        <a:bodyPr/>
        <a:lstStyle/>
        <a:p>
          <a:endParaRPr lang="en-US"/>
        </a:p>
      </dgm:t>
    </dgm:pt>
    <dgm:pt modelId="{3CA33906-E5E6-4DD4-BB9D-E3C462CFD6E5}" type="sibTrans" cxnId="{E8B3A193-DC82-4519-9836-C34E0C069FD9}">
      <dgm:prSet/>
      <dgm:spPr/>
      <dgm:t>
        <a:bodyPr/>
        <a:lstStyle/>
        <a:p>
          <a:endParaRPr lang="en-US"/>
        </a:p>
      </dgm:t>
    </dgm:pt>
    <dgm:pt modelId="{4E0E41A3-FBA0-4661-8C97-7D1B0530FC3B}">
      <dgm:prSet/>
      <dgm:spPr/>
      <dgm:t>
        <a:bodyPr/>
        <a:lstStyle/>
        <a:p>
          <a:r>
            <a:rPr lang="en-IN" b="1" dirty="0"/>
            <a:t>Action Taken-</a:t>
          </a:r>
          <a:r>
            <a:rPr lang="en-IN" dirty="0"/>
            <a:t>First aid box is available in Department. Medical Doctor is also available in the campus.</a:t>
          </a:r>
        </a:p>
      </dgm:t>
    </dgm:pt>
    <dgm:pt modelId="{D1F8514E-9130-4450-A1C2-9D62B360A12C}" type="parTrans" cxnId="{648503EF-E7BC-4252-BA43-7E95D7F2FF6E}">
      <dgm:prSet/>
      <dgm:spPr/>
      <dgm:t>
        <a:bodyPr/>
        <a:lstStyle/>
        <a:p>
          <a:endParaRPr lang="en-US"/>
        </a:p>
      </dgm:t>
    </dgm:pt>
    <dgm:pt modelId="{9E5499E9-78C3-4DB1-B51D-3591D53E2CD8}" type="sibTrans" cxnId="{648503EF-E7BC-4252-BA43-7E95D7F2FF6E}">
      <dgm:prSet/>
      <dgm:spPr/>
      <dgm:t>
        <a:bodyPr/>
        <a:lstStyle/>
        <a:p>
          <a:endParaRPr lang="en-US"/>
        </a:p>
      </dgm:t>
    </dgm:pt>
    <dgm:pt modelId="{5F8CA326-97C4-4A0D-9A63-39BBC30F860E}" type="pres">
      <dgm:prSet presAssocID="{B7BDE45B-618D-4FA6-B594-4D5617D18DF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48564F-EDF5-49A5-9C0B-7E2080AB7B1F}" type="pres">
      <dgm:prSet presAssocID="{AB18CB79-67A4-4591-BA45-98A0D631DC0F}" presName="parentLin" presStyleCnt="0"/>
      <dgm:spPr/>
    </dgm:pt>
    <dgm:pt modelId="{6CEF07F1-961C-4D9A-B4D3-B8104759E5A6}" type="pres">
      <dgm:prSet presAssocID="{AB18CB79-67A4-4591-BA45-98A0D631DC0F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FD37C056-0536-41BF-9917-904408C66B7A}" type="pres">
      <dgm:prSet presAssocID="{AB18CB79-67A4-4591-BA45-98A0D631DC0F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1B209A-AE26-4AA1-A14C-FB8CC30770EB}" type="pres">
      <dgm:prSet presAssocID="{AB18CB79-67A4-4591-BA45-98A0D631DC0F}" presName="negativeSpace" presStyleCnt="0"/>
      <dgm:spPr/>
    </dgm:pt>
    <dgm:pt modelId="{101EECBD-A4EF-4C72-9E76-0E51D7387F3F}" type="pres">
      <dgm:prSet presAssocID="{AB18CB79-67A4-4591-BA45-98A0D631DC0F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492496-B31F-4548-9DC7-41A9F50A5EFB}" type="pres">
      <dgm:prSet presAssocID="{8D917F84-DD90-49BC-A60A-77E6822E735A}" presName="spaceBetweenRectangles" presStyleCnt="0"/>
      <dgm:spPr/>
    </dgm:pt>
    <dgm:pt modelId="{8447661C-57FD-4222-AE0F-1ED5970FB228}" type="pres">
      <dgm:prSet presAssocID="{AD6D971F-2E1C-4E83-9FF8-B9F683226C3D}" presName="parentLin" presStyleCnt="0"/>
      <dgm:spPr/>
    </dgm:pt>
    <dgm:pt modelId="{02157B8F-24BB-45F2-997B-D86A239E563F}" type="pres">
      <dgm:prSet presAssocID="{AD6D971F-2E1C-4E83-9FF8-B9F683226C3D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C60C3470-3AE8-4057-B300-E6B84D7CF705}" type="pres">
      <dgm:prSet presAssocID="{AD6D971F-2E1C-4E83-9FF8-B9F683226C3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77D0E3-3322-4020-9E60-919721B895C1}" type="pres">
      <dgm:prSet presAssocID="{AD6D971F-2E1C-4E83-9FF8-B9F683226C3D}" presName="negativeSpace" presStyleCnt="0"/>
      <dgm:spPr/>
    </dgm:pt>
    <dgm:pt modelId="{326A0A0D-7E19-4C41-9D19-BF92B8968EEF}" type="pres">
      <dgm:prSet presAssocID="{AD6D971F-2E1C-4E83-9FF8-B9F683226C3D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3C232-CBEB-4D3A-9B1F-C44BE1B55832}" type="pres">
      <dgm:prSet presAssocID="{B5C7F452-ECF2-46F3-A124-D7663D2E1137}" presName="spaceBetweenRectangles" presStyleCnt="0"/>
      <dgm:spPr/>
    </dgm:pt>
    <dgm:pt modelId="{52BDEC26-730C-4FAF-8224-F4C535247FFB}" type="pres">
      <dgm:prSet presAssocID="{54BE6792-1A7E-49E2-A11F-A6661FEB4F05}" presName="parentLin" presStyleCnt="0"/>
      <dgm:spPr/>
    </dgm:pt>
    <dgm:pt modelId="{B1810075-D4A1-431C-9907-5EB3CD5965E2}" type="pres">
      <dgm:prSet presAssocID="{54BE6792-1A7E-49E2-A11F-A6661FEB4F05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08BDEDAA-C7B0-4F24-AAB5-BA6B7474807F}" type="pres">
      <dgm:prSet presAssocID="{54BE6792-1A7E-49E2-A11F-A6661FEB4F05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4875BC-C599-4B53-B933-622E4B313297}" type="pres">
      <dgm:prSet presAssocID="{54BE6792-1A7E-49E2-A11F-A6661FEB4F05}" presName="negativeSpace" presStyleCnt="0"/>
      <dgm:spPr/>
    </dgm:pt>
    <dgm:pt modelId="{F3FAEDF4-3C5B-4FC0-9BED-AF8DA66869DD}" type="pres">
      <dgm:prSet presAssocID="{54BE6792-1A7E-49E2-A11F-A6661FEB4F05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F38E89-6D92-4B69-8688-CCDC1A9DF713}" type="pres">
      <dgm:prSet presAssocID="{1B5AC0F7-50DE-4B9E-9186-2BB3E68DD547}" presName="spaceBetweenRectangles" presStyleCnt="0"/>
      <dgm:spPr/>
    </dgm:pt>
    <dgm:pt modelId="{07204AD8-331A-4D5E-8EA3-8C5CC5F4212A}" type="pres">
      <dgm:prSet presAssocID="{F2213888-2822-442E-8DC3-7779ABD2455B}" presName="parentLin" presStyleCnt="0"/>
      <dgm:spPr/>
    </dgm:pt>
    <dgm:pt modelId="{056365AA-AF70-48C3-9E96-60EBB893BCC8}" type="pres">
      <dgm:prSet presAssocID="{F2213888-2822-442E-8DC3-7779ABD2455B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1501D0B3-7BAF-4ECF-8938-8661D050632A}" type="pres">
      <dgm:prSet presAssocID="{F2213888-2822-442E-8DC3-7779ABD2455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E11E08-6108-48C4-A6FB-9E4464D3B00B}" type="pres">
      <dgm:prSet presAssocID="{F2213888-2822-442E-8DC3-7779ABD2455B}" presName="negativeSpace" presStyleCnt="0"/>
      <dgm:spPr/>
    </dgm:pt>
    <dgm:pt modelId="{369800F1-968E-4939-A193-53A1670EAA26}" type="pres">
      <dgm:prSet presAssocID="{F2213888-2822-442E-8DC3-7779ABD2455B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12A0A2-85C0-4413-BBE3-6A50249E268D}" type="presOf" srcId="{AB18CB79-67A4-4591-BA45-98A0D631DC0F}" destId="{FD37C056-0536-41BF-9917-904408C66B7A}" srcOrd="1" destOrd="0" presId="urn:microsoft.com/office/officeart/2005/8/layout/list1"/>
    <dgm:cxn modelId="{A1216433-830B-45F4-B3B2-F7C20EA5AD0E}" type="presOf" srcId="{5F2E56AF-D43F-49EB-AB0C-A92BC54EC685}" destId="{326A0A0D-7E19-4C41-9D19-BF92B8968EEF}" srcOrd="0" destOrd="0" presId="urn:microsoft.com/office/officeart/2005/8/layout/list1"/>
    <dgm:cxn modelId="{1896E3AA-4415-4AD0-82C0-4F051D4F25B8}" type="presOf" srcId="{D6229E51-8250-4217-AB08-1E1ACC18B283}" destId="{F3FAEDF4-3C5B-4FC0-9BED-AF8DA66869DD}" srcOrd="0" destOrd="0" presId="urn:microsoft.com/office/officeart/2005/8/layout/list1"/>
    <dgm:cxn modelId="{648503EF-E7BC-4252-BA43-7E95D7F2FF6E}" srcId="{F2213888-2822-442E-8DC3-7779ABD2455B}" destId="{4E0E41A3-FBA0-4661-8C97-7D1B0530FC3B}" srcOrd="1" destOrd="0" parTransId="{D1F8514E-9130-4450-A1C2-9D62B360A12C}" sibTransId="{9E5499E9-78C3-4DB1-B51D-3591D53E2CD8}"/>
    <dgm:cxn modelId="{9A391A1D-76C1-42C9-954C-AF9882684E56}" type="presOf" srcId="{83DF81C2-0E4E-490F-B261-C2A1243F09CA}" destId="{F3FAEDF4-3C5B-4FC0-9BED-AF8DA66869DD}" srcOrd="0" destOrd="1" presId="urn:microsoft.com/office/officeart/2005/8/layout/list1"/>
    <dgm:cxn modelId="{713C06C0-C06E-4D8D-BDC7-9E85175C2DBB}" type="presOf" srcId="{54BE6792-1A7E-49E2-A11F-A6661FEB4F05}" destId="{08BDEDAA-C7B0-4F24-AAB5-BA6B7474807F}" srcOrd="1" destOrd="0" presId="urn:microsoft.com/office/officeart/2005/8/layout/list1"/>
    <dgm:cxn modelId="{BC107B56-3BF6-48A7-8B5D-86ECA6620B30}" type="presOf" srcId="{D139F3D6-CF59-4E77-8A9F-DE2E85B53103}" destId="{326A0A0D-7E19-4C41-9D19-BF92B8968EEF}" srcOrd="0" destOrd="1" presId="urn:microsoft.com/office/officeart/2005/8/layout/list1"/>
    <dgm:cxn modelId="{457F8A90-2BBF-40A6-ABA1-54EFD822A621}" srcId="{AD6D971F-2E1C-4E83-9FF8-B9F683226C3D}" destId="{D139F3D6-CF59-4E77-8A9F-DE2E85B53103}" srcOrd="1" destOrd="0" parTransId="{2FD3399C-B769-478D-BC30-7E1D7A1111CB}" sibTransId="{70D84182-3861-459F-8583-AB83AF95EF9D}"/>
    <dgm:cxn modelId="{9571BCAE-F2DE-4637-98AB-323E5054F169}" srcId="{AB18CB79-67A4-4591-BA45-98A0D631DC0F}" destId="{A38E04B3-958B-4454-8D07-9C1475B1CC7E}" srcOrd="0" destOrd="0" parTransId="{F0F3B377-BDF2-43C8-B4F9-F166FF1F914C}" sibTransId="{409662E6-9E49-476D-A8F1-61476903FCE2}"/>
    <dgm:cxn modelId="{FF923EF0-DFDC-43A7-9DEF-4EC52B9E3CBF}" srcId="{B7BDE45B-618D-4FA6-B594-4D5617D18DFB}" destId="{AD6D971F-2E1C-4E83-9FF8-B9F683226C3D}" srcOrd="1" destOrd="0" parTransId="{53C99DAD-CA7F-443C-A8C9-3EADC8176C0F}" sibTransId="{B5C7F452-ECF2-46F3-A124-D7663D2E1137}"/>
    <dgm:cxn modelId="{D4A902EE-D664-4732-BD9C-60C74529C6E2}" srcId="{B7BDE45B-618D-4FA6-B594-4D5617D18DFB}" destId="{54BE6792-1A7E-49E2-A11F-A6661FEB4F05}" srcOrd="2" destOrd="0" parTransId="{746F2F51-106E-4ACD-AC13-F23EE6C58D9D}" sibTransId="{1B5AC0F7-50DE-4B9E-9186-2BB3E68DD547}"/>
    <dgm:cxn modelId="{07CAC01F-F897-4939-8ABC-86303E41B216}" srcId="{B7BDE45B-618D-4FA6-B594-4D5617D18DFB}" destId="{AB18CB79-67A4-4591-BA45-98A0D631DC0F}" srcOrd="0" destOrd="0" parTransId="{F5015E54-CADE-4400-87F1-3BBF5A019AB3}" sibTransId="{8D917F84-DD90-49BC-A60A-77E6822E735A}"/>
    <dgm:cxn modelId="{E8B3A193-DC82-4519-9836-C34E0C069FD9}" srcId="{F2213888-2822-442E-8DC3-7779ABD2455B}" destId="{D0E08C79-EC4E-4277-AA27-A981BACACE89}" srcOrd="0" destOrd="0" parTransId="{85AF8544-4DC3-4084-9664-14A825C4E771}" sibTransId="{3CA33906-E5E6-4DD4-BB9D-E3C462CFD6E5}"/>
    <dgm:cxn modelId="{C1C04FC2-5F68-4393-B58B-B78B7CCA70A1}" type="presOf" srcId="{F789055D-D5DB-4B82-BA61-4A71B9E3645F}" destId="{101EECBD-A4EF-4C72-9E76-0E51D7387F3F}" srcOrd="0" destOrd="1" presId="urn:microsoft.com/office/officeart/2005/8/layout/list1"/>
    <dgm:cxn modelId="{BB7E0FEF-7E1D-455D-9371-FAA94746EE33}" type="presOf" srcId="{4E0E41A3-FBA0-4661-8C97-7D1B0530FC3B}" destId="{369800F1-968E-4939-A193-53A1670EAA26}" srcOrd="0" destOrd="1" presId="urn:microsoft.com/office/officeart/2005/8/layout/list1"/>
    <dgm:cxn modelId="{F701FA4C-C693-4E64-AFE8-DF3CDAF4B661}" type="presOf" srcId="{B7BDE45B-618D-4FA6-B594-4D5617D18DFB}" destId="{5F8CA326-97C4-4A0D-9A63-39BBC30F860E}" srcOrd="0" destOrd="0" presId="urn:microsoft.com/office/officeart/2005/8/layout/list1"/>
    <dgm:cxn modelId="{6B7AC2EB-F8CF-4860-B04D-C6BD2C51BE79}" srcId="{54BE6792-1A7E-49E2-A11F-A6661FEB4F05}" destId="{83DF81C2-0E4E-490F-B261-C2A1243F09CA}" srcOrd="1" destOrd="0" parTransId="{9069CAD2-099C-410E-8865-A960709514FD}" sibTransId="{5545BCDE-1F52-4FE3-B999-1BBD79B76A63}"/>
    <dgm:cxn modelId="{27E4914D-FF81-4662-A14C-AD3A2C19D6BE}" srcId="{B7BDE45B-618D-4FA6-B594-4D5617D18DFB}" destId="{F2213888-2822-442E-8DC3-7779ABD2455B}" srcOrd="3" destOrd="0" parTransId="{2C3D2DF5-5686-4DA3-A87B-204699F8A64F}" sibTransId="{65F5E230-6260-4C06-B487-FCE6241E8BA0}"/>
    <dgm:cxn modelId="{7BFABF6D-FFC2-43DC-B76A-F0F654F6F966}" type="presOf" srcId="{F2213888-2822-442E-8DC3-7779ABD2455B}" destId="{056365AA-AF70-48C3-9E96-60EBB893BCC8}" srcOrd="0" destOrd="0" presId="urn:microsoft.com/office/officeart/2005/8/layout/list1"/>
    <dgm:cxn modelId="{34031039-3BBC-4D1C-9E26-ED526E2030F1}" type="presOf" srcId="{F2213888-2822-442E-8DC3-7779ABD2455B}" destId="{1501D0B3-7BAF-4ECF-8938-8661D050632A}" srcOrd="1" destOrd="0" presId="urn:microsoft.com/office/officeart/2005/8/layout/list1"/>
    <dgm:cxn modelId="{C9062209-0807-42A9-8538-E5121104148F}" type="presOf" srcId="{AD6D971F-2E1C-4E83-9FF8-B9F683226C3D}" destId="{02157B8F-24BB-45F2-997B-D86A239E563F}" srcOrd="0" destOrd="0" presId="urn:microsoft.com/office/officeart/2005/8/layout/list1"/>
    <dgm:cxn modelId="{18D5F80F-11FB-4BB5-A961-C44F29086EEB}" srcId="{AD6D971F-2E1C-4E83-9FF8-B9F683226C3D}" destId="{5F2E56AF-D43F-49EB-AB0C-A92BC54EC685}" srcOrd="0" destOrd="0" parTransId="{E3FDE2A0-C2FD-4779-AD36-1AAA763A1AD6}" sibTransId="{22FF04E9-668C-4AFA-958B-FB28EF5E15CB}"/>
    <dgm:cxn modelId="{C408E4E4-E7DC-4097-8027-E8ABEF21B59B}" type="presOf" srcId="{A38E04B3-958B-4454-8D07-9C1475B1CC7E}" destId="{101EECBD-A4EF-4C72-9E76-0E51D7387F3F}" srcOrd="0" destOrd="0" presId="urn:microsoft.com/office/officeart/2005/8/layout/list1"/>
    <dgm:cxn modelId="{96268027-B9F8-4B0C-814E-29DABC42F023}" srcId="{54BE6792-1A7E-49E2-A11F-A6661FEB4F05}" destId="{D6229E51-8250-4217-AB08-1E1ACC18B283}" srcOrd="0" destOrd="0" parTransId="{0D6FF6E7-F0AB-40F2-98C9-7EA8F5D71592}" sibTransId="{366BE29E-F01F-42C6-B784-3ADB8949B6D8}"/>
    <dgm:cxn modelId="{D0251E4C-51A7-4F8F-8846-6CC5F7433F9E}" srcId="{AB18CB79-67A4-4591-BA45-98A0D631DC0F}" destId="{F789055D-D5DB-4B82-BA61-4A71B9E3645F}" srcOrd="1" destOrd="0" parTransId="{5E2462F8-94AB-4D23-A2A4-BE8DFF029FBF}" sibTransId="{194BE01C-F8EE-4598-A4DD-AFCAD51608F3}"/>
    <dgm:cxn modelId="{0D6E4AF9-42D7-402C-8EFD-1E09708F64E2}" type="presOf" srcId="{AD6D971F-2E1C-4E83-9FF8-B9F683226C3D}" destId="{C60C3470-3AE8-4057-B300-E6B84D7CF705}" srcOrd="1" destOrd="0" presId="urn:microsoft.com/office/officeart/2005/8/layout/list1"/>
    <dgm:cxn modelId="{F463B521-09BE-4E30-A2DA-5F17F642D43C}" type="presOf" srcId="{54BE6792-1A7E-49E2-A11F-A6661FEB4F05}" destId="{B1810075-D4A1-431C-9907-5EB3CD5965E2}" srcOrd="0" destOrd="0" presId="urn:microsoft.com/office/officeart/2005/8/layout/list1"/>
    <dgm:cxn modelId="{078BE52A-AD26-4EBA-A7B6-6CCCF6EE01CC}" type="presOf" srcId="{D0E08C79-EC4E-4277-AA27-A981BACACE89}" destId="{369800F1-968E-4939-A193-53A1670EAA26}" srcOrd="0" destOrd="0" presId="urn:microsoft.com/office/officeart/2005/8/layout/list1"/>
    <dgm:cxn modelId="{CE8DB9B5-567F-4BC5-9DD5-E4A3BBE81460}" type="presOf" srcId="{AB18CB79-67A4-4591-BA45-98A0D631DC0F}" destId="{6CEF07F1-961C-4D9A-B4D3-B8104759E5A6}" srcOrd="0" destOrd="0" presId="urn:microsoft.com/office/officeart/2005/8/layout/list1"/>
    <dgm:cxn modelId="{5A1340F4-DF4D-45C2-83C4-4E8C1D14D09C}" type="presParOf" srcId="{5F8CA326-97C4-4A0D-9A63-39BBC30F860E}" destId="{4248564F-EDF5-49A5-9C0B-7E2080AB7B1F}" srcOrd="0" destOrd="0" presId="urn:microsoft.com/office/officeart/2005/8/layout/list1"/>
    <dgm:cxn modelId="{C83FD3CE-D273-4D20-8FD0-BF5D88FE3AAA}" type="presParOf" srcId="{4248564F-EDF5-49A5-9C0B-7E2080AB7B1F}" destId="{6CEF07F1-961C-4D9A-B4D3-B8104759E5A6}" srcOrd="0" destOrd="0" presId="urn:microsoft.com/office/officeart/2005/8/layout/list1"/>
    <dgm:cxn modelId="{23A13A80-5A7A-44B0-A0BE-C9A9763ACCE3}" type="presParOf" srcId="{4248564F-EDF5-49A5-9C0B-7E2080AB7B1F}" destId="{FD37C056-0536-41BF-9917-904408C66B7A}" srcOrd="1" destOrd="0" presId="urn:microsoft.com/office/officeart/2005/8/layout/list1"/>
    <dgm:cxn modelId="{A74AB5F7-D175-4B48-BCD7-89D45D80D420}" type="presParOf" srcId="{5F8CA326-97C4-4A0D-9A63-39BBC30F860E}" destId="{C61B209A-AE26-4AA1-A14C-FB8CC30770EB}" srcOrd="1" destOrd="0" presId="urn:microsoft.com/office/officeart/2005/8/layout/list1"/>
    <dgm:cxn modelId="{0F875C5D-BD72-4EA7-9711-9DE1B6089127}" type="presParOf" srcId="{5F8CA326-97C4-4A0D-9A63-39BBC30F860E}" destId="{101EECBD-A4EF-4C72-9E76-0E51D7387F3F}" srcOrd="2" destOrd="0" presId="urn:microsoft.com/office/officeart/2005/8/layout/list1"/>
    <dgm:cxn modelId="{CC8C997E-0C52-49A3-A9CA-23AD9E0EDD9C}" type="presParOf" srcId="{5F8CA326-97C4-4A0D-9A63-39BBC30F860E}" destId="{78492496-B31F-4548-9DC7-41A9F50A5EFB}" srcOrd="3" destOrd="0" presId="urn:microsoft.com/office/officeart/2005/8/layout/list1"/>
    <dgm:cxn modelId="{E7E32F5C-2858-4FC9-ABD0-D73359A9BD4A}" type="presParOf" srcId="{5F8CA326-97C4-4A0D-9A63-39BBC30F860E}" destId="{8447661C-57FD-4222-AE0F-1ED5970FB228}" srcOrd="4" destOrd="0" presId="urn:microsoft.com/office/officeart/2005/8/layout/list1"/>
    <dgm:cxn modelId="{CE5D3FDA-E85A-44C9-BF7F-565C40C8F160}" type="presParOf" srcId="{8447661C-57FD-4222-AE0F-1ED5970FB228}" destId="{02157B8F-24BB-45F2-997B-D86A239E563F}" srcOrd="0" destOrd="0" presId="urn:microsoft.com/office/officeart/2005/8/layout/list1"/>
    <dgm:cxn modelId="{CACB0A6D-9C29-44B8-BDF3-8C2A50F460A3}" type="presParOf" srcId="{8447661C-57FD-4222-AE0F-1ED5970FB228}" destId="{C60C3470-3AE8-4057-B300-E6B84D7CF705}" srcOrd="1" destOrd="0" presId="urn:microsoft.com/office/officeart/2005/8/layout/list1"/>
    <dgm:cxn modelId="{67FC6A70-5564-4326-8F56-A304994DC6BE}" type="presParOf" srcId="{5F8CA326-97C4-4A0D-9A63-39BBC30F860E}" destId="{AE77D0E3-3322-4020-9E60-919721B895C1}" srcOrd="5" destOrd="0" presId="urn:microsoft.com/office/officeart/2005/8/layout/list1"/>
    <dgm:cxn modelId="{9EF64767-0D0B-448E-A766-75BB39A9EDA5}" type="presParOf" srcId="{5F8CA326-97C4-4A0D-9A63-39BBC30F860E}" destId="{326A0A0D-7E19-4C41-9D19-BF92B8968EEF}" srcOrd="6" destOrd="0" presId="urn:microsoft.com/office/officeart/2005/8/layout/list1"/>
    <dgm:cxn modelId="{43BD495F-C993-450F-AEEE-7DC9EB0F5D5A}" type="presParOf" srcId="{5F8CA326-97C4-4A0D-9A63-39BBC30F860E}" destId="{A8A3C232-CBEB-4D3A-9B1F-C44BE1B55832}" srcOrd="7" destOrd="0" presId="urn:microsoft.com/office/officeart/2005/8/layout/list1"/>
    <dgm:cxn modelId="{61DE9D36-0A9B-44BD-AE9C-C1624A736B09}" type="presParOf" srcId="{5F8CA326-97C4-4A0D-9A63-39BBC30F860E}" destId="{52BDEC26-730C-4FAF-8224-F4C535247FFB}" srcOrd="8" destOrd="0" presId="urn:microsoft.com/office/officeart/2005/8/layout/list1"/>
    <dgm:cxn modelId="{20FE11B6-CAEA-46B4-8E25-91A15AF2F747}" type="presParOf" srcId="{52BDEC26-730C-4FAF-8224-F4C535247FFB}" destId="{B1810075-D4A1-431C-9907-5EB3CD5965E2}" srcOrd="0" destOrd="0" presId="urn:microsoft.com/office/officeart/2005/8/layout/list1"/>
    <dgm:cxn modelId="{028D7144-88A1-4DA1-B539-4B42C5CEBC0A}" type="presParOf" srcId="{52BDEC26-730C-4FAF-8224-F4C535247FFB}" destId="{08BDEDAA-C7B0-4F24-AAB5-BA6B7474807F}" srcOrd="1" destOrd="0" presId="urn:microsoft.com/office/officeart/2005/8/layout/list1"/>
    <dgm:cxn modelId="{A8E3C29A-5C40-4484-AE7D-EB574E7686EA}" type="presParOf" srcId="{5F8CA326-97C4-4A0D-9A63-39BBC30F860E}" destId="{7E4875BC-C599-4B53-B933-622E4B313297}" srcOrd="9" destOrd="0" presId="urn:microsoft.com/office/officeart/2005/8/layout/list1"/>
    <dgm:cxn modelId="{80D27759-033C-4F4D-AE5B-D5D3D20A8499}" type="presParOf" srcId="{5F8CA326-97C4-4A0D-9A63-39BBC30F860E}" destId="{F3FAEDF4-3C5B-4FC0-9BED-AF8DA66869DD}" srcOrd="10" destOrd="0" presId="urn:microsoft.com/office/officeart/2005/8/layout/list1"/>
    <dgm:cxn modelId="{1BF2400B-DD08-4400-A620-68EF557233F7}" type="presParOf" srcId="{5F8CA326-97C4-4A0D-9A63-39BBC30F860E}" destId="{60F38E89-6D92-4B69-8688-CCDC1A9DF713}" srcOrd="11" destOrd="0" presId="urn:microsoft.com/office/officeart/2005/8/layout/list1"/>
    <dgm:cxn modelId="{4E1924A0-E851-4C7E-863C-E85A26A018A7}" type="presParOf" srcId="{5F8CA326-97C4-4A0D-9A63-39BBC30F860E}" destId="{07204AD8-331A-4D5E-8EA3-8C5CC5F4212A}" srcOrd="12" destOrd="0" presId="urn:microsoft.com/office/officeart/2005/8/layout/list1"/>
    <dgm:cxn modelId="{E99F7480-A933-4AF4-B2CE-212AD5EE9AB6}" type="presParOf" srcId="{07204AD8-331A-4D5E-8EA3-8C5CC5F4212A}" destId="{056365AA-AF70-48C3-9E96-60EBB893BCC8}" srcOrd="0" destOrd="0" presId="urn:microsoft.com/office/officeart/2005/8/layout/list1"/>
    <dgm:cxn modelId="{9FAD6453-0F66-46C8-9831-F61E942C5E9D}" type="presParOf" srcId="{07204AD8-331A-4D5E-8EA3-8C5CC5F4212A}" destId="{1501D0B3-7BAF-4ECF-8938-8661D050632A}" srcOrd="1" destOrd="0" presId="urn:microsoft.com/office/officeart/2005/8/layout/list1"/>
    <dgm:cxn modelId="{CE050C06-C505-4D77-9718-C0FCF24BB87D}" type="presParOf" srcId="{5F8CA326-97C4-4A0D-9A63-39BBC30F860E}" destId="{8AE11E08-6108-48C4-A6FB-9E4464D3B00B}" srcOrd="13" destOrd="0" presId="urn:microsoft.com/office/officeart/2005/8/layout/list1"/>
    <dgm:cxn modelId="{452C300C-EF4D-44A5-AF14-F263307984A3}" type="presParOf" srcId="{5F8CA326-97C4-4A0D-9A63-39BBC30F860E}" destId="{369800F1-968E-4939-A193-53A1670EAA26}" srcOrd="14" destOrd="0" presId="urn:microsoft.com/office/officeart/2005/8/layout/list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CABB7708-1AC3-46B9-8265-0096827CCB37}" type="doc">
      <dgm:prSet loTypeId="urn:microsoft.com/office/officeart/2005/8/layout/vList4#13" loCatId="list" qsTypeId="urn:microsoft.com/office/officeart/2005/8/quickstyle/simple1" qsCatId="simple" csTypeId="urn:microsoft.com/office/officeart/2005/8/colors/colorful1#11" csCatId="colorful" phldr="1"/>
      <dgm:spPr/>
      <dgm:t>
        <a:bodyPr/>
        <a:lstStyle/>
        <a:p>
          <a:endParaRPr lang="en-IN"/>
        </a:p>
      </dgm:t>
    </dgm:pt>
    <dgm:pt modelId="{8F42C9D9-C571-4908-9D64-BE60309AEAC8}">
      <dgm:prSet phldrT="[Text]" custT="1"/>
      <dgm:spPr/>
      <dgm:t>
        <a:bodyPr/>
        <a:lstStyle/>
        <a:p>
          <a:r>
            <a:rPr lang="en-US" sz="1800" dirty="0"/>
            <a:t>Structure and Curriculum Design in 2016-17 for execution in the academic year </a:t>
          </a:r>
          <a:r>
            <a:rPr lang="en-US" sz="1800" dirty="0" smtClean="0"/>
            <a:t>2017-18 addressing CO non-attainment, suggestions in  the academic audit, and alumni, parent, industry and students meetings</a:t>
          </a:r>
          <a:endParaRPr lang="en-US" sz="1800" dirty="0"/>
        </a:p>
      </dgm:t>
    </dgm:pt>
    <dgm:pt modelId="{4942969F-FAF1-4386-A245-1A63C6730ABF}" type="parTrans" cxnId="{7422DAD7-F156-438C-8398-D10FE11FF7C8}">
      <dgm:prSet/>
      <dgm:spPr/>
      <dgm:t>
        <a:bodyPr/>
        <a:lstStyle/>
        <a:p>
          <a:endParaRPr lang="en-IN" sz="2000"/>
        </a:p>
      </dgm:t>
    </dgm:pt>
    <dgm:pt modelId="{97D2A6CA-B37F-435A-8C8C-680447F095B2}" type="sibTrans" cxnId="{7422DAD7-F156-438C-8398-D10FE11FF7C8}">
      <dgm:prSet/>
      <dgm:spPr/>
      <dgm:t>
        <a:bodyPr/>
        <a:lstStyle/>
        <a:p>
          <a:endParaRPr lang="en-IN" sz="2000"/>
        </a:p>
      </dgm:t>
    </dgm:pt>
    <dgm:pt modelId="{C2446CCF-12F6-4A99-BB97-D018CA1625F5}">
      <dgm:prSet phldrT="[Text]" custT="1"/>
      <dgm:spPr/>
      <dgm:t>
        <a:bodyPr/>
        <a:lstStyle/>
        <a:p>
          <a:r>
            <a:rPr lang="en-US" sz="1800" dirty="0"/>
            <a:t>Offer Diploma/ Certificate course: Logic development and programming, Web and mobile application design and development</a:t>
          </a:r>
          <a:endParaRPr lang="en-IN" sz="1800" dirty="0"/>
        </a:p>
      </dgm:t>
    </dgm:pt>
    <dgm:pt modelId="{8F4786C9-BE28-4661-8687-17B5204650ED}" type="parTrans" cxnId="{5C70AFC8-FCEB-49C2-84E5-9116563956CC}">
      <dgm:prSet/>
      <dgm:spPr/>
      <dgm:t>
        <a:bodyPr/>
        <a:lstStyle/>
        <a:p>
          <a:endParaRPr lang="en-IN" sz="2000"/>
        </a:p>
      </dgm:t>
    </dgm:pt>
    <dgm:pt modelId="{40E29AEF-253E-4E1D-9FF8-962ECCCDCE81}" type="sibTrans" cxnId="{5C70AFC8-FCEB-49C2-84E5-9116563956CC}">
      <dgm:prSet/>
      <dgm:spPr/>
      <dgm:t>
        <a:bodyPr/>
        <a:lstStyle/>
        <a:p>
          <a:endParaRPr lang="en-IN" sz="2000"/>
        </a:p>
      </dgm:t>
    </dgm:pt>
    <dgm:pt modelId="{715B5562-622C-4235-99AD-124C1EE464D0}">
      <dgm:prSet phldrT="[Text]" custT="1"/>
      <dgm:spPr/>
      <dgm:t>
        <a:bodyPr/>
        <a:lstStyle/>
        <a:p>
          <a:r>
            <a:rPr lang="en-US" sz="1800" dirty="0"/>
            <a:t>Preparing Online Course Contents</a:t>
          </a:r>
        </a:p>
      </dgm:t>
    </dgm:pt>
    <dgm:pt modelId="{1EAF1D91-FA17-4017-AF93-58E6756AF1F9}" type="parTrans" cxnId="{EC3E71EA-77F2-47EB-A27B-B6D7CF7FC039}">
      <dgm:prSet/>
      <dgm:spPr/>
      <dgm:t>
        <a:bodyPr/>
        <a:lstStyle/>
        <a:p>
          <a:endParaRPr lang="en-IN" sz="2000"/>
        </a:p>
      </dgm:t>
    </dgm:pt>
    <dgm:pt modelId="{7F4945BE-C95C-4AB9-8F31-61267F4080FF}" type="sibTrans" cxnId="{EC3E71EA-77F2-47EB-A27B-B6D7CF7FC039}">
      <dgm:prSet/>
      <dgm:spPr/>
      <dgm:t>
        <a:bodyPr/>
        <a:lstStyle/>
        <a:p>
          <a:endParaRPr lang="en-IN" sz="2000"/>
        </a:p>
      </dgm:t>
    </dgm:pt>
    <dgm:pt modelId="{63390064-A58C-4D4D-9B3C-4DC42E720E9D}">
      <dgm:prSet phldrT="[Text]" custT="1"/>
      <dgm:spPr/>
      <dgm:t>
        <a:bodyPr/>
        <a:lstStyle/>
        <a:p>
          <a:r>
            <a:rPr lang="en-US" sz="1800" dirty="0"/>
            <a:t>Offer Honors courses: Data Analytics, High Performance Computing</a:t>
          </a:r>
          <a:endParaRPr lang="en-IN" sz="1800" dirty="0"/>
        </a:p>
      </dgm:t>
    </dgm:pt>
    <dgm:pt modelId="{8DF3865C-7489-4F9C-A623-B1313BC9F094}" type="parTrans" cxnId="{3957A82E-90EF-428D-B2CA-7DB397C84660}">
      <dgm:prSet/>
      <dgm:spPr/>
      <dgm:t>
        <a:bodyPr/>
        <a:lstStyle/>
        <a:p>
          <a:endParaRPr lang="en-IN" sz="2000"/>
        </a:p>
      </dgm:t>
    </dgm:pt>
    <dgm:pt modelId="{AA40B834-F108-4395-8964-E8E50451F907}" type="sibTrans" cxnId="{3957A82E-90EF-428D-B2CA-7DB397C84660}">
      <dgm:prSet/>
      <dgm:spPr/>
      <dgm:t>
        <a:bodyPr/>
        <a:lstStyle/>
        <a:p>
          <a:endParaRPr lang="en-IN" sz="2000"/>
        </a:p>
      </dgm:t>
    </dgm:pt>
    <dgm:pt modelId="{8C9CD67D-9CA4-42F9-8BF9-17FB454FE1BF}">
      <dgm:prSet custT="1"/>
      <dgm:spPr/>
      <dgm:t>
        <a:bodyPr/>
        <a:lstStyle/>
        <a:p>
          <a:r>
            <a:rPr lang="en-US" sz="1800" dirty="0"/>
            <a:t>Organizing more student coding competitions</a:t>
          </a:r>
          <a:endParaRPr lang="en-IN" sz="1800" dirty="0"/>
        </a:p>
      </dgm:t>
    </dgm:pt>
    <dgm:pt modelId="{AFAD9651-8E3A-49AE-A38D-F38698DD6FF0}" type="parTrans" cxnId="{B5B9CDB5-D751-4F41-8D29-0284BB8908C2}">
      <dgm:prSet/>
      <dgm:spPr/>
      <dgm:t>
        <a:bodyPr/>
        <a:lstStyle/>
        <a:p>
          <a:endParaRPr lang="en-IN" sz="2000"/>
        </a:p>
      </dgm:t>
    </dgm:pt>
    <dgm:pt modelId="{63F37967-F6E3-43BA-9F9F-2390135041A8}" type="sibTrans" cxnId="{B5B9CDB5-D751-4F41-8D29-0284BB8908C2}">
      <dgm:prSet/>
      <dgm:spPr/>
      <dgm:t>
        <a:bodyPr/>
        <a:lstStyle/>
        <a:p>
          <a:endParaRPr lang="en-IN" sz="2000"/>
        </a:p>
      </dgm:t>
    </dgm:pt>
    <dgm:pt modelId="{75966630-8111-4FD4-9B7D-9B1654EE9267}">
      <dgm:prSet custT="1"/>
      <dgm:spPr/>
      <dgm:t>
        <a:bodyPr/>
        <a:lstStyle/>
        <a:p>
          <a:r>
            <a:rPr lang="en-US" sz="1800" dirty="0"/>
            <a:t>Providing more internship Opportunities</a:t>
          </a:r>
        </a:p>
      </dgm:t>
    </dgm:pt>
    <dgm:pt modelId="{DF3FF2B7-F8FC-484B-AA56-C1D039949AF6}" type="parTrans" cxnId="{A68AEDB9-5275-4187-BD1B-A43A1A0590AC}">
      <dgm:prSet/>
      <dgm:spPr/>
      <dgm:t>
        <a:bodyPr/>
        <a:lstStyle/>
        <a:p>
          <a:endParaRPr lang="en-IN" sz="2000"/>
        </a:p>
      </dgm:t>
    </dgm:pt>
    <dgm:pt modelId="{247A2A76-1B71-4758-AEC1-9F7CA1050650}" type="sibTrans" cxnId="{A68AEDB9-5275-4187-BD1B-A43A1A0590AC}">
      <dgm:prSet/>
      <dgm:spPr/>
      <dgm:t>
        <a:bodyPr/>
        <a:lstStyle/>
        <a:p>
          <a:endParaRPr lang="en-IN" sz="2000"/>
        </a:p>
      </dgm:t>
    </dgm:pt>
    <dgm:pt modelId="{1F0268AB-F071-4F09-90CA-EF239EA3D16E}" type="pres">
      <dgm:prSet presAssocID="{CABB7708-1AC3-46B9-8265-0096827CCB37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D37037-C3C6-4B2F-9E79-192D61A7FF9A}" type="pres">
      <dgm:prSet presAssocID="{8F42C9D9-C571-4908-9D64-BE60309AEAC8}" presName="comp" presStyleCnt="0"/>
      <dgm:spPr/>
    </dgm:pt>
    <dgm:pt modelId="{7C58C4D9-C82E-4D1E-AC72-3C8B79CA27F9}" type="pres">
      <dgm:prSet presAssocID="{8F42C9D9-C571-4908-9D64-BE60309AEAC8}" presName="box" presStyleLbl="node1" presStyleIdx="0" presStyleCnt="6"/>
      <dgm:spPr/>
      <dgm:t>
        <a:bodyPr/>
        <a:lstStyle/>
        <a:p>
          <a:endParaRPr lang="en-US"/>
        </a:p>
      </dgm:t>
    </dgm:pt>
    <dgm:pt modelId="{244E0784-BA5B-42C4-BAAA-1AB05D5CB5BE}" type="pres">
      <dgm:prSet presAssocID="{8F42C9D9-C571-4908-9D64-BE60309AEAC8}" presName="img" presStyleLbl="fgImgPlace1" presStyleIdx="0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2B14DCD-90BD-4F71-BF41-1C25227D66D7}" type="pres">
      <dgm:prSet presAssocID="{8F42C9D9-C571-4908-9D64-BE60309AEAC8}" presName="text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CD0618-D9ED-47DB-886F-60C8ABADE9BD}" type="pres">
      <dgm:prSet presAssocID="{97D2A6CA-B37F-435A-8C8C-680447F095B2}" presName="spacer" presStyleCnt="0"/>
      <dgm:spPr/>
    </dgm:pt>
    <dgm:pt modelId="{CC4A787A-2E4A-4C23-8585-E96E62814806}" type="pres">
      <dgm:prSet presAssocID="{715B5562-622C-4235-99AD-124C1EE464D0}" presName="comp" presStyleCnt="0"/>
      <dgm:spPr/>
    </dgm:pt>
    <dgm:pt modelId="{DC950AE3-CACE-478B-A7D3-7AF9D95E80D6}" type="pres">
      <dgm:prSet presAssocID="{715B5562-622C-4235-99AD-124C1EE464D0}" presName="box" presStyleLbl="node1" presStyleIdx="1" presStyleCnt="6"/>
      <dgm:spPr/>
      <dgm:t>
        <a:bodyPr/>
        <a:lstStyle/>
        <a:p>
          <a:endParaRPr lang="en-US"/>
        </a:p>
      </dgm:t>
    </dgm:pt>
    <dgm:pt modelId="{2C0CBC2C-3AD3-4B4B-9264-BD141BA48262}" type="pres">
      <dgm:prSet presAssocID="{715B5562-622C-4235-99AD-124C1EE464D0}" presName="img" presStyleLbl="fgImgPlace1" presStyleIdx="1" presStyleCnt="6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962FFFAF-D3E4-4EE8-AF5B-BC9A2B4377B6}" type="pres">
      <dgm:prSet presAssocID="{715B5562-622C-4235-99AD-124C1EE464D0}" presName="text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5BCBE2-048E-4113-A3E1-539A85F5FD1B}" type="pres">
      <dgm:prSet presAssocID="{7F4945BE-C95C-4AB9-8F31-61267F4080FF}" presName="spacer" presStyleCnt="0"/>
      <dgm:spPr/>
    </dgm:pt>
    <dgm:pt modelId="{237EACFF-7C3B-4515-809F-F274A89CCF6B}" type="pres">
      <dgm:prSet presAssocID="{63390064-A58C-4D4D-9B3C-4DC42E720E9D}" presName="comp" presStyleCnt="0"/>
      <dgm:spPr/>
    </dgm:pt>
    <dgm:pt modelId="{66A1E2B8-2DAE-4D75-9651-A976DADF0CF9}" type="pres">
      <dgm:prSet presAssocID="{63390064-A58C-4D4D-9B3C-4DC42E720E9D}" presName="box" presStyleLbl="node1" presStyleIdx="2" presStyleCnt="6"/>
      <dgm:spPr/>
      <dgm:t>
        <a:bodyPr/>
        <a:lstStyle/>
        <a:p>
          <a:endParaRPr lang="en-US"/>
        </a:p>
      </dgm:t>
    </dgm:pt>
    <dgm:pt modelId="{FECC0E82-9048-4D18-B946-3CB8F026175D}" type="pres">
      <dgm:prSet presAssocID="{63390064-A58C-4D4D-9B3C-4DC42E720E9D}" presName="img" presStyleLbl="fgImgPlace1" presStyleIdx="2" presStyleCnt="6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7FEC8C14-F1E2-428F-821B-0800F31085C4}" type="pres">
      <dgm:prSet presAssocID="{63390064-A58C-4D4D-9B3C-4DC42E720E9D}" presName="text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98D39F-5C91-4AE6-86B8-FABC41FCCA6A}" type="pres">
      <dgm:prSet presAssocID="{AA40B834-F108-4395-8964-E8E50451F907}" presName="spacer" presStyleCnt="0"/>
      <dgm:spPr/>
    </dgm:pt>
    <dgm:pt modelId="{9B043761-303F-4F92-BAF7-75D6EB9576F4}" type="pres">
      <dgm:prSet presAssocID="{C2446CCF-12F6-4A99-BB97-D018CA1625F5}" presName="comp" presStyleCnt="0"/>
      <dgm:spPr/>
    </dgm:pt>
    <dgm:pt modelId="{B24E058F-7902-4B47-A9C4-566267A51845}" type="pres">
      <dgm:prSet presAssocID="{C2446CCF-12F6-4A99-BB97-D018CA1625F5}" presName="box" presStyleLbl="node1" presStyleIdx="3" presStyleCnt="6"/>
      <dgm:spPr/>
      <dgm:t>
        <a:bodyPr/>
        <a:lstStyle/>
        <a:p>
          <a:endParaRPr lang="en-US"/>
        </a:p>
      </dgm:t>
    </dgm:pt>
    <dgm:pt modelId="{64DCE505-732E-4115-BB51-3F4D178EE299}" type="pres">
      <dgm:prSet presAssocID="{C2446CCF-12F6-4A99-BB97-D018CA1625F5}" presName="img" presStyleLbl="fgImgPlace1" presStyleIdx="3" presStyleCnt="6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4EC94891-5975-4EB7-AF90-789FDA305848}" type="pres">
      <dgm:prSet presAssocID="{C2446CCF-12F6-4A99-BB97-D018CA1625F5}" presName="text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98254-1E5F-4635-B704-E90DA38057BC}" type="pres">
      <dgm:prSet presAssocID="{40E29AEF-253E-4E1D-9FF8-962ECCCDCE81}" presName="spacer" presStyleCnt="0"/>
      <dgm:spPr/>
    </dgm:pt>
    <dgm:pt modelId="{65ECFC96-102B-4634-8C52-0A6C31028AE0}" type="pres">
      <dgm:prSet presAssocID="{75966630-8111-4FD4-9B7D-9B1654EE9267}" presName="comp" presStyleCnt="0"/>
      <dgm:spPr/>
    </dgm:pt>
    <dgm:pt modelId="{AE2258F3-DA33-453A-9469-C6A17E6033E0}" type="pres">
      <dgm:prSet presAssocID="{75966630-8111-4FD4-9B7D-9B1654EE9267}" presName="box" presStyleLbl="node1" presStyleIdx="4" presStyleCnt="6"/>
      <dgm:spPr/>
      <dgm:t>
        <a:bodyPr/>
        <a:lstStyle/>
        <a:p>
          <a:endParaRPr lang="en-US"/>
        </a:p>
      </dgm:t>
    </dgm:pt>
    <dgm:pt modelId="{4BC10673-CA91-4033-A9A5-382EC1FB29CA}" type="pres">
      <dgm:prSet presAssocID="{75966630-8111-4FD4-9B7D-9B1654EE9267}" presName="img" presStyleLbl="fgImgPlace1" presStyleIdx="4" presStyleCnt="6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BFDEE5F0-2C5E-4A69-8992-73BE377E8704}" type="pres">
      <dgm:prSet presAssocID="{75966630-8111-4FD4-9B7D-9B1654EE9267}" presName="text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F04F2B-E5E0-4561-B781-BCCC3976F759}" type="pres">
      <dgm:prSet presAssocID="{247A2A76-1B71-4758-AEC1-9F7CA1050650}" presName="spacer" presStyleCnt="0"/>
      <dgm:spPr/>
    </dgm:pt>
    <dgm:pt modelId="{D030995D-F2DB-4DED-9DEA-A26A36FA73CF}" type="pres">
      <dgm:prSet presAssocID="{8C9CD67D-9CA4-42F9-8BF9-17FB454FE1BF}" presName="comp" presStyleCnt="0"/>
      <dgm:spPr/>
    </dgm:pt>
    <dgm:pt modelId="{7FCCC209-FDF2-4E5A-A21C-C6FC87E28538}" type="pres">
      <dgm:prSet presAssocID="{8C9CD67D-9CA4-42F9-8BF9-17FB454FE1BF}" presName="box" presStyleLbl="node1" presStyleIdx="5" presStyleCnt="6"/>
      <dgm:spPr/>
      <dgm:t>
        <a:bodyPr/>
        <a:lstStyle/>
        <a:p>
          <a:endParaRPr lang="en-US"/>
        </a:p>
      </dgm:t>
    </dgm:pt>
    <dgm:pt modelId="{6D610E71-1438-4AFC-BE66-429517027EFD}" type="pres">
      <dgm:prSet presAssocID="{8C9CD67D-9CA4-42F9-8BF9-17FB454FE1BF}" presName="img" presStyleLbl="fgImgPlace1" presStyleIdx="5" presStyleCnt="6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28DE0AC8-075F-461E-8BCC-45952FC9551F}" type="pres">
      <dgm:prSet presAssocID="{8C9CD67D-9CA4-42F9-8BF9-17FB454FE1BF}" presName="text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F33352-2650-48DD-A87E-0B304449B7AA}" type="presOf" srcId="{63390064-A58C-4D4D-9B3C-4DC42E720E9D}" destId="{7FEC8C14-F1E2-428F-821B-0800F31085C4}" srcOrd="1" destOrd="0" presId="urn:microsoft.com/office/officeart/2005/8/layout/vList4#13"/>
    <dgm:cxn modelId="{9FD2CA93-B3B5-4169-95D6-3D78B087D577}" type="presOf" srcId="{8C9CD67D-9CA4-42F9-8BF9-17FB454FE1BF}" destId="{28DE0AC8-075F-461E-8BCC-45952FC9551F}" srcOrd="1" destOrd="0" presId="urn:microsoft.com/office/officeart/2005/8/layout/vList4#13"/>
    <dgm:cxn modelId="{64292B45-3F17-4CD7-93B5-EA7B0C915779}" type="presOf" srcId="{75966630-8111-4FD4-9B7D-9B1654EE9267}" destId="{AE2258F3-DA33-453A-9469-C6A17E6033E0}" srcOrd="0" destOrd="0" presId="urn:microsoft.com/office/officeart/2005/8/layout/vList4#13"/>
    <dgm:cxn modelId="{5B4414FC-6249-4B1C-9ECF-CB023BADCC35}" type="presOf" srcId="{C2446CCF-12F6-4A99-BB97-D018CA1625F5}" destId="{B24E058F-7902-4B47-A9C4-566267A51845}" srcOrd="0" destOrd="0" presId="urn:microsoft.com/office/officeart/2005/8/layout/vList4#13"/>
    <dgm:cxn modelId="{290BE2D4-2EA6-46D1-8E70-6968C09B0120}" type="presOf" srcId="{63390064-A58C-4D4D-9B3C-4DC42E720E9D}" destId="{66A1E2B8-2DAE-4D75-9651-A976DADF0CF9}" srcOrd="0" destOrd="0" presId="urn:microsoft.com/office/officeart/2005/8/layout/vList4#13"/>
    <dgm:cxn modelId="{B5B9CDB5-D751-4F41-8D29-0284BB8908C2}" srcId="{CABB7708-1AC3-46B9-8265-0096827CCB37}" destId="{8C9CD67D-9CA4-42F9-8BF9-17FB454FE1BF}" srcOrd="5" destOrd="0" parTransId="{AFAD9651-8E3A-49AE-A38D-F38698DD6FF0}" sibTransId="{63F37967-F6E3-43BA-9F9F-2390135041A8}"/>
    <dgm:cxn modelId="{3957A82E-90EF-428D-B2CA-7DB397C84660}" srcId="{CABB7708-1AC3-46B9-8265-0096827CCB37}" destId="{63390064-A58C-4D4D-9B3C-4DC42E720E9D}" srcOrd="2" destOrd="0" parTransId="{8DF3865C-7489-4F9C-A623-B1313BC9F094}" sibTransId="{AA40B834-F108-4395-8964-E8E50451F907}"/>
    <dgm:cxn modelId="{3B6FE5BF-2D07-417C-A20B-BF3D5D5CC50B}" type="presOf" srcId="{CABB7708-1AC3-46B9-8265-0096827CCB37}" destId="{1F0268AB-F071-4F09-90CA-EF239EA3D16E}" srcOrd="0" destOrd="0" presId="urn:microsoft.com/office/officeart/2005/8/layout/vList4#13"/>
    <dgm:cxn modelId="{3F439FAD-FE06-4510-AF03-1B1B6702A636}" type="presOf" srcId="{715B5562-622C-4235-99AD-124C1EE464D0}" destId="{962FFFAF-D3E4-4EE8-AF5B-BC9A2B4377B6}" srcOrd="1" destOrd="0" presId="urn:microsoft.com/office/officeart/2005/8/layout/vList4#13"/>
    <dgm:cxn modelId="{F445E8FE-288B-4578-A289-53547F2D14C5}" type="presOf" srcId="{75966630-8111-4FD4-9B7D-9B1654EE9267}" destId="{BFDEE5F0-2C5E-4A69-8992-73BE377E8704}" srcOrd="1" destOrd="0" presId="urn:microsoft.com/office/officeart/2005/8/layout/vList4#13"/>
    <dgm:cxn modelId="{6CD8F363-022E-42FE-9148-A2CFEEC06D54}" type="presOf" srcId="{8F42C9D9-C571-4908-9D64-BE60309AEAC8}" destId="{7C58C4D9-C82E-4D1E-AC72-3C8B79CA27F9}" srcOrd="0" destOrd="0" presId="urn:microsoft.com/office/officeart/2005/8/layout/vList4#13"/>
    <dgm:cxn modelId="{A68AEDB9-5275-4187-BD1B-A43A1A0590AC}" srcId="{CABB7708-1AC3-46B9-8265-0096827CCB37}" destId="{75966630-8111-4FD4-9B7D-9B1654EE9267}" srcOrd="4" destOrd="0" parTransId="{DF3FF2B7-F8FC-484B-AA56-C1D039949AF6}" sibTransId="{247A2A76-1B71-4758-AEC1-9F7CA1050650}"/>
    <dgm:cxn modelId="{16309C4A-26EC-41FE-9A00-40B556D4623F}" type="presOf" srcId="{715B5562-622C-4235-99AD-124C1EE464D0}" destId="{DC950AE3-CACE-478B-A7D3-7AF9D95E80D6}" srcOrd="0" destOrd="0" presId="urn:microsoft.com/office/officeart/2005/8/layout/vList4#13"/>
    <dgm:cxn modelId="{5C70AFC8-FCEB-49C2-84E5-9116563956CC}" srcId="{CABB7708-1AC3-46B9-8265-0096827CCB37}" destId="{C2446CCF-12F6-4A99-BB97-D018CA1625F5}" srcOrd="3" destOrd="0" parTransId="{8F4786C9-BE28-4661-8687-17B5204650ED}" sibTransId="{40E29AEF-253E-4E1D-9FF8-962ECCCDCE81}"/>
    <dgm:cxn modelId="{EC3E71EA-77F2-47EB-A27B-B6D7CF7FC039}" srcId="{CABB7708-1AC3-46B9-8265-0096827CCB37}" destId="{715B5562-622C-4235-99AD-124C1EE464D0}" srcOrd="1" destOrd="0" parTransId="{1EAF1D91-FA17-4017-AF93-58E6756AF1F9}" sibTransId="{7F4945BE-C95C-4AB9-8F31-61267F4080FF}"/>
    <dgm:cxn modelId="{C8F7E47E-4490-4201-85D8-A2261D97013C}" type="presOf" srcId="{C2446CCF-12F6-4A99-BB97-D018CA1625F5}" destId="{4EC94891-5975-4EB7-AF90-789FDA305848}" srcOrd="1" destOrd="0" presId="urn:microsoft.com/office/officeart/2005/8/layout/vList4#13"/>
    <dgm:cxn modelId="{9B39B65D-8B49-421B-B7D6-5066F44080EE}" type="presOf" srcId="{8F42C9D9-C571-4908-9D64-BE60309AEAC8}" destId="{C2B14DCD-90BD-4F71-BF41-1C25227D66D7}" srcOrd="1" destOrd="0" presId="urn:microsoft.com/office/officeart/2005/8/layout/vList4#13"/>
    <dgm:cxn modelId="{7422DAD7-F156-438C-8398-D10FE11FF7C8}" srcId="{CABB7708-1AC3-46B9-8265-0096827CCB37}" destId="{8F42C9D9-C571-4908-9D64-BE60309AEAC8}" srcOrd="0" destOrd="0" parTransId="{4942969F-FAF1-4386-A245-1A63C6730ABF}" sibTransId="{97D2A6CA-B37F-435A-8C8C-680447F095B2}"/>
    <dgm:cxn modelId="{9F272AE8-220E-4164-AD60-8795D4D1E6F8}" type="presOf" srcId="{8C9CD67D-9CA4-42F9-8BF9-17FB454FE1BF}" destId="{7FCCC209-FDF2-4E5A-A21C-C6FC87E28538}" srcOrd="0" destOrd="0" presId="urn:microsoft.com/office/officeart/2005/8/layout/vList4#13"/>
    <dgm:cxn modelId="{8DE2EEE4-DC5A-4032-BCF5-0D3E4563258A}" type="presParOf" srcId="{1F0268AB-F071-4F09-90CA-EF239EA3D16E}" destId="{63D37037-C3C6-4B2F-9E79-192D61A7FF9A}" srcOrd="0" destOrd="0" presId="urn:microsoft.com/office/officeart/2005/8/layout/vList4#13"/>
    <dgm:cxn modelId="{78B5C95A-B07C-4B11-BE7D-18CCD6A24AB9}" type="presParOf" srcId="{63D37037-C3C6-4B2F-9E79-192D61A7FF9A}" destId="{7C58C4D9-C82E-4D1E-AC72-3C8B79CA27F9}" srcOrd="0" destOrd="0" presId="urn:microsoft.com/office/officeart/2005/8/layout/vList4#13"/>
    <dgm:cxn modelId="{BDCBEF5F-58FC-4875-A60E-DB114EB66EF9}" type="presParOf" srcId="{63D37037-C3C6-4B2F-9E79-192D61A7FF9A}" destId="{244E0784-BA5B-42C4-BAAA-1AB05D5CB5BE}" srcOrd="1" destOrd="0" presId="urn:microsoft.com/office/officeart/2005/8/layout/vList4#13"/>
    <dgm:cxn modelId="{CF95CCCE-697D-46E7-93A9-220C8D28836E}" type="presParOf" srcId="{63D37037-C3C6-4B2F-9E79-192D61A7FF9A}" destId="{C2B14DCD-90BD-4F71-BF41-1C25227D66D7}" srcOrd="2" destOrd="0" presId="urn:microsoft.com/office/officeart/2005/8/layout/vList4#13"/>
    <dgm:cxn modelId="{D43C95CA-B195-4301-BAB3-E65D978B5047}" type="presParOf" srcId="{1F0268AB-F071-4F09-90CA-EF239EA3D16E}" destId="{9DCD0618-D9ED-47DB-886F-60C8ABADE9BD}" srcOrd="1" destOrd="0" presId="urn:microsoft.com/office/officeart/2005/8/layout/vList4#13"/>
    <dgm:cxn modelId="{5CF9EFC7-2B65-4778-8758-421BBF91A8BA}" type="presParOf" srcId="{1F0268AB-F071-4F09-90CA-EF239EA3D16E}" destId="{CC4A787A-2E4A-4C23-8585-E96E62814806}" srcOrd="2" destOrd="0" presId="urn:microsoft.com/office/officeart/2005/8/layout/vList4#13"/>
    <dgm:cxn modelId="{815364F7-FD66-4BE9-9BBB-DBEEA9DC7063}" type="presParOf" srcId="{CC4A787A-2E4A-4C23-8585-E96E62814806}" destId="{DC950AE3-CACE-478B-A7D3-7AF9D95E80D6}" srcOrd="0" destOrd="0" presId="urn:microsoft.com/office/officeart/2005/8/layout/vList4#13"/>
    <dgm:cxn modelId="{E9AEE686-2855-4B35-8759-348ADEEE34CE}" type="presParOf" srcId="{CC4A787A-2E4A-4C23-8585-E96E62814806}" destId="{2C0CBC2C-3AD3-4B4B-9264-BD141BA48262}" srcOrd="1" destOrd="0" presId="urn:microsoft.com/office/officeart/2005/8/layout/vList4#13"/>
    <dgm:cxn modelId="{DC39EC52-4956-4F1F-A5EB-EE089DA97446}" type="presParOf" srcId="{CC4A787A-2E4A-4C23-8585-E96E62814806}" destId="{962FFFAF-D3E4-4EE8-AF5B-BC9A2B4377B6}" srcOrd="2" destOrd="0" presId="urn:microsoft.com/office/officeart/2005/8/layout/vList4#13"/>
    <dgm:cxn modelId="{ED80C83F-E2A6-4488-98E9-7AA3DC355B9E}" type="presParOf" srcId="{1F0268AB-F071-4F09-90CA-EF239EA3D16E}" destId="{745BCBE2-048E-4113-A3E1-539A85F5FD1B}" srcOrd="3" destOrd="0" presId="urn:microsoft.com/office/officeart/2005/8/layout/vList4#13"/>
    <dgm:cxn modelId="{B7836A20-4013-4A70-B274-F96F15839416}" type="presParOf" srcId="{1F0268AB-F071-4F09-90CA-EF239EA3D16E}" destId="{237EACFF-7C3B-4515-809F-F274A89CCF6B}" srcOrd="4" destOrd="0" presId="urn:microsoft.com/office/officeart/2005/8/layout/vList4#13"/>
    <dgm:cxn modelId="{80540286-4880-4A6C-B10A-B554E2A686EB}" type="presParOf" srcId="{237EACFF-7C3B-4515-809F-F274A89CCF6B}" destId="{66A1E2B8-2DAE-4D75-9651-A976DADF0CF9}" srcOrd="0" destOrd="0" presId="urn:microsoft.com/office/officeart/2005/8/layout/vList4#13"/>
    <dgm:cxn modelId="{91A71440-A100-4DF6-8A4D-0D0D6C5F4CF9}" type="presParOf" srcId="{237EACFF-7C3B-4515-809F-F274A89CCF6B}" destId="{FECC0E82-9048-4D18-B946-3CB8F026175D}" srcOrd="1" destOrd="0" presId="urn:microsoft.com/office/officeart/2005/8/layout/vList4#13"/>
    <dgm:cxn modelId="{B37083B0-0061-4EC7-BE80-6D9F1AB45A57}" type="presParOf" srcId="{237EACFF-7C3B-4515-809F-F274A89CCF6B}" destId="{7FEC8C14-F1E2-428F-821B-0800F31085C4}" srcOrd="2" destOrd="0" presId="urn:microsoft.com/office/officeart/2005/8/layout/vList4#13"/>
    <dgm:cxn modelId="{711671F8-EFA6-4FB0-9D44-3D2107E1F205}" type="presParOf" srcId="{1F0268AB-F071-4F09-90CA-EF239EA3D16E}" destId="{C198D39F-5C91-4AE6-86B8-FABC41FCCA6A}" srcOrd="5" destOrd="0" presId="urn:microsoft.com/office/officeart/2005/8/layout/vList4#13"/>
    <dgm:cxn modelId="{58040302-B4C1-4210-8354-EC5862F71A64}" type="presParOf" srcId="{1F0268AB-F071-4F09-90CA-EF239EA3D16E}" destId="{9B043761-303F-4F92-BAF7-75D6EB9576F4}" srcOrd="6" destOrd="0" presId="urn:microsoft.com/office/officeart/2005/8/layout/vList4#13"/>
    <dgm:cxn modelId="{AF7EF8E0-6B6E-403A-A3CD-93B4D0DD8AF9}" type="presParOf" srcId="{9B043761-303F-4F92-BAF7-75D6EB9576F4}" destId="{B24E058F-7902-4B47-A9C4-566267A51845}" srcOrd="0" destOrd="0" presId="urn:microsoft.com/office/officeart/2005/8/layout/vList4#13"/>
    <dgm:cxn modelId="{6CB16955-2180-4542-B0AA-10E50F8CB891}" type="presParOf" srcId="{9B043761-303F-4F92-BAF7-75D6EB9576F4}" destId="{64DCE505-732E-4115-BB51-3F4D178EE299}" srcOrd="1" destOrd="0" presId="urn:microsoft.com/office/officeart/2005/8/layout/vList4#13"/>
    <dgm:cxn modelId="{7B2A730D-051E-43EA-AB91-9620FB017EB0}" type="presParOf" srcId="{9B043761-303F-4F92-BAF7-75D6EB9576F4}" destId="{4EC94891-5975-4EB7-AF90-789FDA305848}" srcOrd="2" destOrd="0" presId="urn:microsoft.com/office/officeart/2005/8/layout/vList4#13"/>
    <dgm:cxn modelId="{337CF497-AB16-4D07-8C1B-B2D7555D4766}" type="presParOf" srcId="{1F0268AB-F071-4F09-90CA-EF239EA3D16E}" destId="{23698254-1E5F-4635-B704-E90DA38057BC}" srcOrd="7" destOrd="0" presId="urn:microsoft.com/office/officeart/2005/8/layout/vList4#13"/>
    <dgm:cxn modelId="{502830B3-60AA-48FC-A08A-CA3F17E2AB6C}" type="presParOf" srcId="{1F0268AB-F071-4F09-90CA-EF239EA3D16E}" destId="{65ECFC96-102B-4634-8C52-0A6C31028AE0}" srcOrd="8" destOrd="0" presId="urn:microsoft.com/office/officeart/2005/8/layout/vList4#13"/>
    <dgm:cxn modelId="{2B0D2E66-637B-4110-B245-873CD588AE03}" type="presParOf" srcId="{65ECFC96-102B-4634-8C52-0A6C31028AE0}" destId="{AE2258F3-DA33-453A-9469-C6A17E6033E0}" srcOrd="0" destOrd="0" presId="urn:microsoft.com/office/officeart/2005/8/layout/vList4#13"/>
    <dgm:cxn modelId="{ABD271F1-BE9A-4E02-B174-573864E994FB}" type="presParOf" srcId="{65ECFC96-102B-4634-8C52-0A6C31028AE0}" destId="{4BC10673-CA91-4033-A9A5-382EC1FB29CA}" srcOrd="1" destOrd="0" presId="urn:microsoft.com/office/officeart/2005/8/layout/vList4#13"/>
    <dgm:cxn modelId="{86F66B1F-3D10-406F-9D46-0FEEA7903FF9}" type="presParOf" srcId="{65ECFC96-102B-4634-8C52-0A6C31028AE0}" destId="{BFDEE5F0-2C5E-4A69-8992-73BE377E8704}" srcOrd="2" destOrd="0" presId="urn:microsoft.com/office/officeart/2005/8/layout/vList4#13"/>
    <dgm:cxn modelId="{5350F810-7867-41CF-B2D2-97A516F95A52}" type="presParOf" srcId="{1F0268AB-F071-4F09-90CA-EF239EA3D16E}" destId="{B5F04F2B-E5E0-4561-B781-BCCC3976F759}" srcOrd="9" destOrd="0" presId="urn:microsoft.com/office/officeart/2005/8/layout/vList4#13"/>
    <dgm:cxn modelId="{B30C8CBB-716B-492E-A209-A71EB366D1B1}" type="presParOf" srcId="{1F0268AB-F071-4F09-90CA-EF239EA3D16E}" destId="{D030995D-F2DB-4DED-9DEA-A26A36FA73CF}" srcOrd="10" destOrd="0" presId="urn:microsoft.com/office/officeart/2005/8/layout/vList4#13"/>
    <dgm:cxn modelId="{9EFA2E23-72F3-4E02-A90D-71C0F28EF50A}" type="presParOf" srcId="{D030995D-F2DB-4DED-9DEA-A26A36FA73CF}" destId="{7FCCC209-FDF2-4E5A-A21C-C6FC87E28538}" srcOrd="0" destOrd="0" presId="urn:microsoft.com/office/officeart/2005/8/layout/vList4#13"/>
    <dgm:cxn modelId="{59ED2EED-E54F-4E09-AA9C-F5EA9BF6EEC9}" type="presParOf" srcId="{D030995D-F2DB-4DED-9DEA-A26A36FA73CF}" destId="{6D610E71-1438-4AFC-BE66-429517027EFD}" srcOrd="1" destOrd="0" presId="urn:microsoft.com/office/officeart/2005/8/layout/vList4#13"/>
    <dgm:cxn modelId="{154152C8-FA47-49E4-9215-9B8253D19C4D}" type="presParOf" srcId="{D030995D-F2DB-4DED-9DEA-A26A36FA73CF}" destId="{28DE0AC8-075F-461E-8BCC-45952FC9551F}" srcOrd="2" destOrd="0" presId="urn:microsoft.com/office/officeart/2005/8/layout/vList4#13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8E922D2B-8E90-4061-BDA3-AA645132EF84}" type="doc">
      <dgm:prSet loTypeId="urn:microsoft.com/office/officeart/2005/8/layout/vList4#14" loCatId="list" qsTypeId="urn:microsoft.com/office/officeart/2005/8/quickstyle/simple1" qsCatId="simple" csTypeId="urn:microsoft.com/office/officeart/2005/8/colors/colorful1#12" csCatId="colorful" phldr="1"/>
      <dgm:spPr/>
      <dgm:t>
        <a:bodyPr/>
        <a:lstStyle/>
        <a:p>
          <a:endParaRPr lang="en-IN"/>
        </a:p>
      </dgm:t>
    </dgm:pt>
    <dgm:pt modelId="{21CAC087-3416-4418-803C-CA45D359BA78}">
      <dgm:prSet phldrT="[Text]"/>
      <dgm:spPr/>
      <dgm:t>
        <a:bodyPr/>
        <a:lstStyle/>
        <a:p>
          <a:r>
            <a:rPr lang="en-US" dirty="0"/>
            <a:t>Increasing number of PhDs in the Department</a:t>
          </a:r>
          <a:endParaRPr lang="en-IN" dirty="0"/>
        </a:p>
      </dgm:t>
    </dgm:pt>
    <dgm:pt modelId="{61E3AA4F-3B96-4108-9F91-621D5D672391}" type="parTrans" cxnId="{754EDC88-C942-4454-A20E-348119D3CCEE}">
      <dgm:prSet/>
      <dgm:spPr/>
      <dgm:t>
        <a:bodyPr/>
        <a:lstStyle/>
        <a:p>
          <a:endParaRPr lang="en-IN"/>
        </a:p>
      </dgm:t>
    </dgm:pt>
    <dgm:pt modelId="{6BFCA761-4DA0-4DBE-81CD-D5B6A6A395A1}" type="sibTrans" cxnId="{754EDC88-C942-4454-A20E-348119D3CCEE}">
      <dgm:prSet/>
      <dgm:spPr/>
      <dgm:t>
        <a:bodyPr/>
        <a:lstStyle/>
        <a:p>
          <a:endParaRPr lang="en-IN"/>
        </a:p>
      </dgm:t>
    </dgm:pt>
    <dgm:pt modelId="{529D72A9-54FD-4F65-9EB4-D5D02B355B1E}">
      <dgm:prSet/>
      <dgm:spPr/>
      <dgm:t>
        <a:bodyPr/>
        <a:lstStyle/>
        <a:p>
          <a:r>
            <a:rPr lang="en-US" dirty="0"/>
            <a:t>Acquiring more Research Projects</a:t>
          </a:r>
        </a:p>
      </dgm:t>
    </dgm:pt>
    <dgm:pt modelId="{68C8D97E-0071-4C97-BAA1-C2640A8F9D37}" type="parTrans" cxnId="{0F722F7E-D8B1-4948-8588-6D491FD1D1A3}">
      <dgm:prSet/>
      <dgm:spPr/>
      <dgm:t>
        <a:bodyPr/>
        <a:lstStyle/>
        <a:p>
          <a:endParaRPr lang="en-IN"/>
        </a:p>
      </dgm:t>
    </dgm:pt>
    <dgm:pt modelId="{0CCF9885-823C-407C-B4C1-A3C742026A5D}" type="sibTrans" cxnId="{0F722F7E-D8B1-4948-8588-6D491FD1D1A3}">
      <dgm:prSet/>
      <dgm:spPr/>
      <dgm:t>
        <a:bodyPr/>
        <a:lstStyle/>
        <a:p>
          <a:endParaRPr lang="en-IN"/>
        </a:p>
      </dgm:t>
    </dgm:pt>
    <dgm:pt modelId="{42979178-EB48-455C-8082-2B690170F06E}">
      <dgm:prSet/>
      <dgm:spPr/>
      <dgm:t>
        <a:bodyPr/>
        <a:lstStyle/>
        <a:p>
          <a:r>
            <a:rPr lang="en-US" dirty="0"/>
            <a:t>Quality Publications: At least 2 per Professors and Associate Professor and 1 per Assistant Professors per year</a:t>
          </a:r>
        </a:p>
      </dgm:t>
    </dgm:pt>
    <dgm:pt modelId="{5095D969-D291-4307-AADF-47BC9C3847AA}" type="parTrans" cxnId="{A2DD5231-8850-497C-8C86-E05646D4ACA3}">
      <dgm:prSet/>
      <dgm:spPr/>
      <dgm:t>
        <a:bodyPr/>
        <a:lstStyle/>
        <a:p>
          <a:endParaRPr lang="en-IN"/>
        </a:p>
      </dgm:t>
    </dgm:pt>
    <dgm:pt modelId="{3244C5A8-7908-406C-945F-0A11DD2DA289}" type="sibTrans" cxnId="{A2DD5231-8850-497C-8C86-E05646D4ACA3}">
      <dgm:prSet/>
      <dgm:spPr/>
      <dgm:t>
        <a:bodyPr/>
        <a:lstStyle/>
        <a:p>
          <a:endParaRPr lang="en-IN"/>
        </a:p>
      </dgm:t>
    </dgm:pt>
    <dgm:pt modelId="{9E4654BB-4900-44BF-A3AF-2C569B195B1B}">
      <dgm:prSet/>
      <dgm:spPr/>
      <dgm:t>
        <a:bodyPr/>
        <a:lstStyle/>
        <a:p>
          <a:r>
            <a:rPr lang="en-US" dirty="0"/>
            <a:t>Organizing </a:t>
          </a:r>
          <a:r>
            <a:rPr lang="en-IN" dirty="0"/>
            <a:t>IEEE International Conference on Big Data, </a:t>
          </a:r>
          <a:r>
            <a:rPr lang="en-IN" dirty="0" err="1"/>
            <a:t>IoT</a:t>
          </a:r>
          <a:r>
            <a:rPr lang="en-IN" dirty="0"/>
            <a:t> and Data Science 2017 (BID17)</a:t>
          </a:r>
          <a:endParaRPr lang="en-US" dirty="0"/>
        </a:p>
      </dgm:t>
    </dgm:pt>
    <dgm:pt modelId="{1409C0A8-6018-45AC-9300-65835A46CC00}" type="parTrans" cxnId="{E0DE56B7-01B1-4322-892E-77EDF900948B}">
      <dgm:prSet/>
      <dgm:spPr/>
      <dgm:t>
        <a:bodyPr/>
        <a:lstStyle/>
        <a:p>
          <a:endParaRPr lang="en-IN"/>
        </a:p>
      </dgm:t>
    </dgm:pt>
    <dgm:pt modelId="{F5E3744D-5879-4024-A58E-5AE41E898DD1}" type="sibTrans" cxnId="{E0DE56B7-01B1-4322-892E-77EDF900948B}">
      <dgm:prSet/>
      <dgm:spPr/>
      <dgm:t>
        <a:bodyPr/>
        <a:lstStyle/>
        <a:p>
          <a:endParaRPr lang="en-IN"/>
        </a:p>
      </dgm:t>
    </dgm:pt>
    <dgm:pt modelId="{A67258BC-A431-405E-956E-FF161E92EA3F}">
      <dgm:prSet/>
      <dgm:spPr/>
      <dgm:t>
        <a:bodyPr/>
        <a:lstStyle/>
        <a:p>
          <a:r>
            <a:rPr lang="en-US" dirty="0"/>
            <a:t>Organizing IEEE workshop on Advanced Data Analytics and Machine Learning</a:t>
          </a:r>
          <a:endParaRPr lang="en-IN" dirty="0"/>
        </a:p>
      </dgm:t>
    </dgm:pt>
    <dgm:pt modelId="{76912E07-E04C-4C68-B905-ABAAC6AEE088}" type="parTrans" cxnId="{46DD9657-0BCC-409D-A719-ACB37A470116}">
      <dgm:prSet/>
      <dgm:spPr/>
      <dgm:t>
        <a:bodyPr/>
        <a:lstStyle/>
        <a:p>
          <a:endParaRPr lang="en-IN"/>
        </a:p>
      </dgm:t>
    </dgm:pt>
    <dgm:pt modelId="{246A873C-50F7-4F99-AFBE-37C9A2F5684C}" type="sibTrans" cxnId="{46DD9657-0BCC-409D-A719-ACB37A470116}">
      <dgm:prSet/>
      <dgm:spPr/>
      <dgm:t>
        <a:bodyPr/>
        <a:lstStyle/>
        <a:p>
          <a:endParaRPr lang="en-IN"/>
        </a:p>
      </dgm:t>
    </dgm:pt>
    <dgm:pt modelId="{197CDE46-3469-4B88-9B73-9091BC5CBD9B}">
      <dgm:prSet/>
      <dgm:spPr/>
      <dgm:t>
        <a:bodyPr/>
        <a:lstStyle/>
        <a:p>
          <a:r>
            <a:rPr lang="en-US" dirty="0"/>
            <a:t>Pedagogical Training of the faculty</a:t>
          </a:r>
        </a:p>
      </dgm:t>
    </dgm:pt>
    <dgm:pt modelId="{71F9FC2E-EC8E-40EB-9845-B8C801D04C8F}" type="parTrans" cxnId="{2723EC09-8FA5-4F7A-AAA9-861A67E34FB5}">
      <dgm:prSet/>
      <dgm:spPr/>
      <dgm:t>
        <a:bodyPr/>
        <a:lstStyle/>
        <a:p>
          <a:endParaRPr lang="en-IN"/>
        </a:p>
      </dgm:t>
    </dgm:pt>
    <dgm:pt modelId="{05698F57-9DE2-4A09-B551-FE270810D5CC}" type="sibTrans" cxnId="{2723EC09-8FA5-4F7A-AAA9-861A67E34FB5}">
      <dgm:prSet/>
      <dgm:spPr/>
      <dgm:t>
        <a:bodyPr/>
        <a:lstStyle/>
        <a:p>
          <a:endParaRPr lang="en-IN"/>
        </a:p>
      </dgm:t>
    </dgm:pt>
    <dgm:pt modelId="{920E2091-77F9-43B2-AE2F-F2EA44A526E6}" type="pres">
      <dgm:prSet presAssocID="{8E922D2B-8E90-4061-BDA3-AA645132EF8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BBE517-47A7-48D1-8531-EAE08357C5BB}" type="pres">
      <dgm:prSet presAssocID="{21CAC087-3416-4418-803C-CA45D359BA78}" presName="comp" presStyleCnt="0"/>
      <dgm:spPr/>
    </dgm:pt>
    <dgm:pt modelId="{D2089CDD-457C-4BC4-A9E4-11646F0588FE}" type="pres">
      <dgm:prSet presAssocID="{21CAC087-3416-4418-803C-CA45D359BA78}" presName="box" presStyleLbl="node1" presStyleIdx="0" presStyleCnt="6"/>
      <dgm:spPr/>
      <dgm:t>
        <a:bodyPr/>
        <a:lstStyle/>
        <a:p>
          <a:endParaRPr lang="en-US"/>
        </a:p>
      </dgm:t>
    </dgm:pt>
    <dgm:pt modelId="{FB9ADA8E-1872-44F4-BF23-F8E70BD7BD9F}" type="pres">
      <dgm:prSet presAssocID="{21CAC087-3416-4418-803C-CA45D359BA78}" presName="img" presStyleLbl="fgImgPlace1" presStyleIdx="0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9899AA73-7DB3-418F-A659-162D23E694B7}" type="pres">
      <dgm:prSet presAssocID="{21CAC087-3416-4418-803C-CA45D359BA78}" presName="text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ED4DF0-F026-4E34-A2DD-87F0D98E144A}" type="pres">
      <dgm:prSet presAssocID="{6BFCA761-4DA0-4DBE-81CD-D5B6A6A395A1}" presName="spacer" presStyleCnt="0"/>
      <dgm:spPr/>
    </dgm:pt>
    <dgm:pt modelId="{7D0CEFA9-9A03-4EE3-9AD3-A6AF1770B9B2}" type="pres">
      <dgm:prSet presAssocID="{529D72A9-54FD-4F65-9EB4-D5D02B355B1E}" presName="comp" presStyleCnt="0"/>
      <dgm:spPr/>
    </dgm:pt>
    <dgm:pt modelId="{797714BE-0FE1-4D99-856F-F0017CD9140C}" type="pres">
      <dgm:prSet presAssocID="{529D72A9-54FD-4F65-9EB4-D5D02B355B1E}" presName="box" presStyleLbl="node1" presStyleIdx="1" presStyleCnt="6"/>
      <dgm:spPr/>
      <dgm:t>
        <a:bodyPr/>
        <a:lstStyle/>
        <a:p>
          <a:endParaRPr lang="en-US"/>
        </a:p>
      </dgm:t>
    </dgm:pt>
    <dgm:pt modelId="{664AFCCD-C6B8-4701-8A0D-230A14F32536}" type="pres">
      <dgm:prSet presAssocID="{529D72A9-54FD-4F65-9EB4-D5D02B355B1E}" presName="img" presStyleLbl="fgImgPlace1" presStyleIdx="1" presStyleCnt="6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6577EC48-D71B-42EF-8591-F6B94101EFAE}" type="pres">
      <dgm:prSet presAssocID="{529D72A9-54FD-4F65-9EB4-D5D02B355B1E}" presName="text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A5501-CA17-4FF0-B01C-69E17566185E}" type="pres">
      <dgm:prSet presAssocID="{0CCF9885-823C-407C-B4C1-A3C742026A5D}" presName="spacer" presStyleCnt="0"/>
      <dgm:spPr/>
    </dgm:pt>
    <dgm:pt modelId="{40D3544E-C498-493F-A7D5-A60DFA871F43}" type="pres">
      <dgm:prSet presAssocID="{42979178-EB48-455C-8082-2B690170F06E}" presName="comp" presStyleCnt="0"/>
      <dgm:spPr/>
    </dgm:pt>
    <dgm:pt modelId="{4D8382FE-82AC-4274-A846-1FFA386C523B}" type="pres">
      <dgm:prSet presAssocID="{42979178-EB48-455C-8082-2B690170F06E}" presName="box" presStyleLbl="node1" presStyleIdx="2" presStyleCnt="6"/>
      <dgm:spPr/>
      <dgm:t>
        <a:bodyPr/>
        <a:lstStyle/>
        <a:p>
          <a:endParaRPr lang="en-US"/>
        </a:p>
      </dgm:t>
    </dgm:pt>
    <dgm:pt modelId="{B3E2760E-CF50-4D25-9206-769B637280AA}" type="pres">
      <dgm:prSet presAssocID="{42979178-EB48-455C-8082-2B690170F06E}" presName="img" presStyleLbl="fgImgPlace1" presStyleIdx="2" presStyleCnt="6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C87CF40B-03E6-4E9A-9023-CEF7920E7071}" type="pres">
      <dgm:prSet presAssocID="{42979178-EB48-455C-8082-2B690170F06E}" presName="text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7B973D-466B-4D77-B60A-2233DA30603E}" type="pres">
      <dgm:prSet presAssocID="{3244C5A8-7908-406C-945F-0A11DD2DA289}" presName="spacer" presStyleCnt="0"/>
      <dgm:spPr/>
    </dgm:pt>
    <dgm:pt modelId="{C5C4FDE2-AA23-45EB-8AC8-F1827E7437B3}" type="pres">
      <dgm:prSet presAssocID="{9E4654BB-4900-44BF-A3AF-2C569B195B1B}" presName="comp" presStyleCnt="0"/>
      <dgm:spPr/>
    </dgm:pt>
    <dgm:pt modelId="{6AE7901D-B766-44F4-A902-FA6AC2A96020}" type="pres">
      <dgm:prSet presAssocID="{9E4654BB-4900-44BF-A3AF-2C569B195B1B}" presName="box" presStyleLbl="node1" presStyleIdx="3" presStyleCnt="6"/>
      <dgm:spPr/>
      <dgm:t>
        <a:bodyPr/>
        <a:lstStyle/>
        <a:p>
          <a:endParaRPr lang="en-US"/>
        </a:p>
      </dgm:t>
    </dgm:pt>
    <dgm:pt modelId="{61F6F019-E160-4D5F-8D56-D75FAB004C47}" type="pres">
      <dgm:prSet presAssocID="{9E4654BB-4900-44BF-A3AF-2C569B195B1B}" presName="img" presStyleLbl="fgImgPlace1" presStyleIdx="3" presStyleCnt="6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A3B48792-53A0-45A8-91B0-78D8ACB16C26}" type="pres">
      <dgm:prSet presAssocID="{9E4654BB-4900-44BF-A3AF-2C569B195B1B}" presName="text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2BB0BC-AE25-400D-948E-9F0645BE13FB}" type="pres">
      <dgm:prSet presAssocID="{F5E3744D-5879-4024-A58E-5AE41E898DD1}" presName="spacer" presStyleCnt="0"/>
      <dgm:spPr/>
    </dgm:pt>
    <dgm:pt modelId="{338C7564-CAB1-4C04-BC90-3B2D77B1CDDD}" type="pres">
      <dgm:prSet presAssocID="{A67258BC-A431-405E-956E-FF161E92EA3F}" presName="comp" presStyleCnt="0"/>
      <dgm:spPr/>
    </dgm:pt>
    <dgm:pt modelId="{A9FC4B81-CC8C-4929-B14F-F2FB4EAA20B4}" type="pres">
      <dgm:prSet presAssocID="{A67258BC-A431-405E-956E-FF161E92EA3F}" presName="box" presStyleLbl="node1" presStyleIdx="4" presStyleCnt="6"/>
      <dgm:spPr/>
      <dgm:t>
        <a:bodyPr/>
        <a:lstStyle/>
        <a:p>
          <a:endParaRPr lang="en-US"/>
        </a:p>
      </dgm:t>
    </dgm:pt>
    <dgm:pt modelId="{AE60C397-9897-49C9-81AC-CBF9F4B6FA29}" type="pres">
      <dgm:prSet presAssocID="{A67258BC-A431-405E-956E-FF161E92EA3F}" presName="img" presStyleLbl="fgImgPlace1" presStyleIdx="4" presStyleCnt="6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4A4AD6E9-0817-4720-9286-EB53267230F5}" type="pres">
      <dgm:prSet presAssocID="{A67258BC-A431-405E-956E-FF161E92EA3F}" presName="text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42805-088E-4CF7-9B11-F185AB656552}" type="pres">
      <dgm:prSet presAssocID="{246A873C-50F7-4F99-AFBE-37C9A2F5684C}" presName="spacer" presStyleCnt="0"/>
      <dgm:spPr/>
    </dgm:pt>
    <dgm:pt modelId="{A9739B5B-B6AD-48A1-AC1D-FE2D821E100D}" type="pres">
      <dgm:prSet presAssocID="{197CDE46-3469-4B88-9B73-9091BC5CBD9B}" presName="comp" presStyleCnt="0"/>
      <dgm:spPr/>
    </dgm:pt>
    <dgm:pt modelId="{DE2B19F8-D450-42F2-9A9D-84A79209A63C}" type="pres">
      <dgm:prSet presAssocID="{197CDE46-3469-4B88-9B73-9091BC5CBD9B}" presName="box" presStyleLbl="node1" presStyleIdx="5" presStyleCnt="6"/>
      <dgm:spPr/>
      <dgm:t>
        <a:bodyPr/>
        <a:lstStyle/>
        <a:p>
          <a:endParaRPr lang="en-US"/>
        </a:p>
      </dgm:t>
    </dgm:pt>
    <dgm:pt modelId="{1FF0346B-B78E-496E-B793-3B4B146D6441}" type="pres">
      <dgm:prSet presAssocID="{197CDE46-3469-4B88-9B73-9091BC5CBD9B}" presName="img" presStyleLbl="fgImgPlace1" presStyleIdx="5" presStyleCnt="6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9576737E-140B-40F4-88F3-5B6AED43D95A}" type="pres">
      <dgm:prSet presAssocID="{197CDE46-3469-4B88-9B73-9091BC5CBD9B}" presName="text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DD5231-8850-497C-8C86-E05646D4ACA3}" srcId="{8E922D2B-8E90-4061-BDA3-AA645132EF84}" destId="{42979178-EB48-455C-8082-2B690170F06E}" srcOrd="2" destOrd="0" parTransId="{5095D969-D291-4307-AADF-47BC9C3847AA}" sibTransId="{3244C5A8-7908-406C-945F-0A11DD2DA289}"/>
    <dgm:cxn modelId="{754EDC88-C942-4454-A20E-348119D3CCEE}" srcId="{8E922D2B-8E90-4061-BDA3-AA645132EF84}" destId="{21CAC087-3416-4418-803C-CA45D359BA78}" srcOrd="0" destOrd="0" parTransId="{61E3AA4F-3B96-4108-9F91-621D5D672391}" sibTransId="{6BFCA761-4DA0-4DBE-81CD-D5B6A6A395A1}"/>
    <dgm:cxn modelId="{885CCBE7-BD98-478C-8C89-E8835EA5D89C}" type="presOf" srcId="{197CDE46-3469-4B88-9B73-9091BC5CBD9B}" destId="{9576737E-140B-40F4-88F3-5B6AED43D95A}" srcOrd="1" destOrd="0" presId="urn:microsoft.com/office/officeart/2005/8/layout/vList4#14"/>
    <dgm:cxn modelId="{46DD9657-0BCC-409D-A719-ACB37A470116}" srcId="{8E922D2B-8E90-4061-BDA3-AA645132EF84}" destId="{A67258BC-A431-405E-956E-FF161E92EA3F}" srcOrd="4" destOrd="0" parTransId="{76912E07-E04C-4C68-B905-ABAAC6AEE088}" sibTransId="{246A873C-50F7-4F99-AFBE-37C9A2F5684C}"/>
    <dgm:cxn modelId="{7044565D-9183-46B8-A99E-E62EB2098145}" type="presOf" srcId="{42979178-EB48-455C-8082-2B690170F06E}" destId="{C87CF40B-03E6-4E9A-9023-CEF7920E7071}" srcOrd="1" destOrd="0" presId="urn:microsoft.com/office/officeart/2005/8/layout/vList4#14"/>
    <dgm:cxn modelId="{E4DAB7AE-45AF-4497-BF13-CE66C900E281}" type="presOf" srcId="{A67258BC-A431-405E-956E-FF161E92EA3F}" destId="{4A4AD6E9-0817-4720-9286-EB53267230F5}" srcOrd="1" destOrd="0" presId="urn:microsoft.com/office/officeart/2005/8/layout/vList4#14"/>
    <dgm:cxn modelId="{E0DE56B7-01B1-4322-892E-77EDF900948B}" srcId="{8E922D2B-8E90-4061-BDA3-AA645132EF84}" destId="{9E4654BB-4900-44BF-A3AF-2C569B195B1B}" srcOrd="3" destOrd="0" parTransId="{1409C0A8-6018-45AC-9300-65835A46CC00}" sibTransId="{F5E3744D-5879-4024-A58E-5AE41E898DD1}"/>
    <dgm:cxn modelId="{FE72FD75-C6F9-455E-99F9-5B0A9DC1496E}" type="presOf" srcId="{529D72A9-54FD-4F65-9EB4-D5D02B355B1E}" destId="{6577EC48-D71B-42EF-8591-F6B94101EFAE}" srcOrd="1" destOrd="0" presId="urn:microsoft.com/office/officeart/2005/8/layout/vList4#14"/>
    <dgm:cxn modelId="{0ED1D4F9-CC10-4A7A-858A-F6B0C998C1B0}" type="presOf" srcId="{A67258BC-A431-405E-956E-FF161E92EA3F}" destId="{A9FC4B81-CC8C-4929-B14F-F2FB4EAA20B4}" srcOrd="0" destOrd="0" presId="urn:microsoft.com/office/officeart/2005/8/layout/vList4#14"/>
    <dgm:cxn modelId="{0A9FC614-88B2-4558-8A91-B9922101D48F}" type="presOf" srcId="{9E4654BB-4900-44BF-A3AF-2C569B195B1B}" destId="{6AE7901D-B766-44F4-A902-FA6AC2A96020}" srcOrd="0" destOrd="0" presId="urn:microsoft.com/office/officeart/2005/8/layout/vList4#14"/>
    <dgm:cxn modelId="{CBCB9D96-6E45-49E7-93F3-A03EDC45C80C}" type="presOf" srcId="{21CAC087-3416-4418-803C-CA45D359BA78}" destId="{9899AA73-7DB3-418F-A659-162D23E694B7}" srcOrd="1" destOrd="0" presId="urn:microsoft.com/office/officeart/2005/8/layout/vList4#14"/>
    <dgm:cxn modelId="{2CE2C7A2-4088-45A0-954D-D54ABA90D6E2}" type="presOf" srcId="{21CAC087-3416-4418-803C-CA45D359BA78}" destId="{D2089CDD-457C-4BC4-A9E4-11646F0588FE}" srcOrd="0" destOrd="0" presId="urn:microsoft.com/office/officeart/2005/8/layout/vList4#14"/>
    <dgm:cxn modelId="{2723EC09-8FA5-4F7A-AAA9-861A67E34FB5}" srcId="{8E922D2B-8E90-4061-BDA3-AA645132EF84}" destId="{197CDE46-3469-4B88-9B73-9091BC5CBD9B}" srcOrd="5" destOrd="0" parTransId="{71F9FC2E-EC8E-40EB-9845-B8C801D04C8F}" sibTransId="{05698F57-9DE2-4A09-B551-FE270810D5CC}"/>
    <dgm:cxn modelId="{1F32B7C5-DAFD-4E29-BAEF-1A67AC44A51B}" type="presOf" srcId="{197CDE46-3469-4B88-9B73-9091BC5CBD9B}" destId="{DE2B19F8-D450-42F2-9A9D-84A79209A63C}" srcOrd="0" destOrd="0" presId="urn:microsoft.com/office/officeart/2005/8/layout/vList4#14"/>
    <dgm:cxn modelId="{0F722F7E-D8B1-4948-8588-6D491FD1D1A3}" srcId="{8E922D2B-8E90-4061-BDA3-AA645132EF84}" destId="{529D72A9-54FD-4F65-9EB4-D5D02B355B1E}" srcOrd="1" destOrd="0" parTransId="{68C8D97E-0071-4C97-BAA1-C2640A8F9D37}" sibTransId="{0CCF9885-823C-407C-B4C1-A3C742026A5D}"/>
    <dgm:cxn modelId="{69C03C95-DA59-47F1-BB4E-9D2C135578D5}" type="presOf" srcId="{529D72A9-54FD-4F65-9EB4-D5D02B355B1E}" destId="{797714BE-0FE1-4D99-856F-F0017CD9140C}" srcOrd="0" destOrd="0" presId="urn:microsoft.com/office/officeart/2005/8/layout/vList4#14"/>
    <dgm:cxn modelId="{A3B31943-B5E1-4960-B283-18EAAD9ECE43}" type="presOf" srcId="{9E4654BB-4900-44BF-A3AF-2C569B195B1B}" destId="{A3B48792-53A0-45A8-91B0-78D8ACB16C26}" srcOrd="1" destOrd="0" presId="urn:microsoft.com/office/officeart/2005/8/layout/vList4#14"/>
    <dgm:cxn modelId="{16B25037-0AA5-4A2E-8A3C-C0A16FD90D8E}" type="presOf" srcId="{8E922D2B-8E90-4061-BDA3-AA645132EF84}" destId="{920E2091-77F9-43B2-AE2F-F2EA44A526E6}" srcOrd="0" destOrd="0" presId="urn:microsoft.com/office/officeart/2005/8/layout/vList4#14"/>
    <dgm:cxn modelId="{1706D37E-5EFA-48AC-8948-FE57FFFFF895}" type="presOf" srcId="{42979178-EB48-455C-8082-2B690170F06E}" destId="{4D8382FE-82AC-4274-A846-1FFA386C523B}" srcOrd="0" destOrd="0" presId="urn:microsoft.com/office/officeart/2005/8/layout/vList4#14"/>
    <dgm:cxn modelId="{8F761E6B-B0D1-41E8-9653-D70B8CCC2506}" type="presParOf" srcId="{920E2091-77F9-43B2-AE2F-F2EA44A526E6}" destId="{3FBBE517-47A7-48D1-8531-EAE08357C5BB}" srcOrd="0" destOrd="0" presId="urn:microsoft.com/office/officeart/2005/8/layout/vList4#14"/>
    <dgm:cxn modelId="{E20DB144-B722-40FC-A67E-15544854DA4B}" type="presParOf" srcId="{3FBBE517-47A7-48D1-8531-EAE08357C5BB}" destId="{D2089CDD-457C-4BC4-A9E4-11646F0588FE}" srcOrd="0" destOrd="0" presId="urn:microsoft.com/office/officeart/2005/8/layout/vList4#14"/>
    <dgm:cxn modelId="{20F0E3DE-6166-4944-AC5D-DB047905CE65}" type="presParOf" srcId="{3FBBE517-47A7-48D1-8531-EAE08357C5BB}" destId="{FB9ADA8E-1872-44F4-BF23-F8E70BD7BD9F}" srcOrd="1" destOrd="0" presId="urn:microsoft.com/office/officeart/2005/8/layout/vList4#14"/>
    <dgm:cxn modelId="{5E307875-BD8A-4CAF-A5C8-0B54A0BAC656}" type="presParOf" srcId="{3FBBE517-47A7-48D1-8531-EAE08357C5BB}" destId="{9899AA73-7DB3-418F-A659-162D23E694B7}" srcOrd="2" destOrd="0" presId="urn:microsoft.com/office/officeart/2005/8/layout/vList4#14"/>
    <dgm:cxn modelId="{39F9FED6-1721-4397-8E87-4EC49E4AE1B2}" type="presParOf" srcId="{920E2091-77F9-43B2-AE2F-F2EA44A526E6}" destId="{AEED4DF0-F026-4E34-A2DD-87F0D98E144A}" srcOrd="1" destOrd="0" presId="urn:microsoft.com/office/officeart/2005/8/layout/vList4#14"/>
    <dgm:cxn modelId="{4F23EA3B-F5B8-49F7-AC06-80BB944A59F3}" type="presParOf" srcId="{920E2091-77F9-43B2-AE2F-F2EA44A526E6}" destId="{7D0CEFA9-9A03-4EE3-9AD3-A6AF1770B9B2}" srcOrd="2" destOrd="0" presId="urn:microsoft.com/office/officeart/2005/8/layout/vList4#14"/>
    <dgm:cxn modelId="{31D3CA86-73B2-451A-BD94-F0188EF0463A}" type="presParOf" srcId="{7D0CEFA9-9A03-4EE3-9AD3-A6AF1770B9B2}" destId="{797714BE-0FE1-4D99-856F-F0017CD9140C}" srcOrd="0" destOrd="0" presId="urn:microsoft.com/office/officeart/2005/8/layout/vList4#14"/>
    <dgm:cxn modelId="{09C1701B-A0C6-488E-9A91-19AD71CC3E7F}" type="presParOf" srcId="{7D0CEFA9-9A03-4EE3-9AD3-A6AF1770B9B2}" destId="{664AFCCD-C6B8-4701-8A0D-230A14F32536}" srcOrd="1" destOrd="0" presId="urn:microsoft.com/office/officeart/2005/8/layout/vList4#14"/>
    <dgm:cxn modelId="{6EC087B8-D0B1-4634-9A13-D57815084CB4}" type="presParOf" srcId="{7D0CEFA9-9A03-4EE3-9AD3-A6AF1770B9B2}" destId="{6577EC48-D71B-42EF-8591-F6B94101EFAE}" srcOrd="2" destOrd="0" presId="urn:microsoft.com/office/officeart/2005/8/layout/vList4#14"/>
    <dgm:cxn modelId="{EC8DD9AA-754B-4651-AA1D-327DB82EE317}" type="presParOf" srcId="{920E2091-77F9-43B2-AE2F-F2EA44A526E6}" destId="{FA4A5501-CA17-4FF0-B01C-69E17566185E}" srcOrd="3" destOrd="0" presId="urn:microsoft.com/office/officeart/2005/8/layout/vList4#14"/>
    <dgm:cxn modelId="{FB948976-DF68-4FDF-BDEA-B246C342EEED}" type="presParOf" srcId="{920E2091-77F9-43B2-AE2F-F2EA44A526E6}" destId="{40D3544E-C498-493F-A7D5-A60DFA871F43}" srcOrd="4" destOrd="0" presId="urn:microsoft.com/office/officeart/2005/8/layout/vList4#14"/>
    <dgm:cxn modelId="{75A749D2-5FFF-445D-9420-9EF8C28477DD}" type="presParOf" srcId="{40D3544E-C498-493F-A7D5-A60DFA871F43}" destId="{4D8382FE-82AC-4274-A846-1FFA386C523B}" srcOrd="0" destOrd="0" presId="urn:microsoft.com/office/officeart/2005/8/layout/vList4#14"/>
    <dgm:cxn modelId="{4B572E06-E0F6-47F1-97BA-E845130AAA3F}" type="presParOf" srcId="{40D3544E-C498-493F-A7D5-A60DFA871F43}" destId="{B3E2760E-CF50-4D25-9206-769B637280AA}" srcOrd="1" destOrd="0" presId="urn:microsoft.com/office/officeart/2005/8/layout/vList4#14"/>
    <dgm:cxn modelId="{CAE7FB6F-C396-4E75-B95E-FC0D916C976C}" type="presParOf" srcId="{40D3544E-C498-493F-A7D5-A60DFA871F43}" destId="{C87CF40B-03E6-4E9A-9023-CEF7920E7071}" srcOrd="2" destOrd="0" presId="urn:microsoft.com/office/officeart/2005/8/layout/vList4#14"/>
    <dgm:cxn modelId="{3808F357-4D60-4F08-AF3D-3AC7A34617FF}" type="presParOf" srcId="{920E2091-77F9-43B2-AE2F-F2EA44A526E6}" destId="{3F7B973D-466B-4D77-B60A-2233DA30603E}" srcOrd="5" destOrd="0" presId="urn:microsoft.com/office/officeart/2005/8/layout/vList4#14"/>
    <dgm:cxn modelId="{D448A04D-F8FD-473B-8097-6E5495A2581F}" type="presParOf" srcId="{920E2091-77F9-43B2-AE2F-F2EA44A526E6}" destId="{C5C4FDE2-AA23-45EB-8AC8-F1827E7437B3}" srcOrd="6" destOrd="0" presId="urn:microsoft.com/office/officeart/2005/8/layout/vList4#14"/>
    <dgm:cxn modelId="{F0DA1FFD-FE6E-4981-ABC4-6CDEFA5D8BAB}" type="presParOf" srcId="{C5C4FDE2-AA23-45EB-8AC8-F1827E7437B3}" destId="{6AE7901D-B766-44F4-A902-FA6AC2A96020}" srcOrd="0" destOrd="0" presId="urn:microsoft.com/office/officeart/2005/8/layout/vList4#14"/>
    <dgm:cxn modelId="{B42408F7-B181-4BC6-81AA-C9794BEFE98A}" type="presParOf" srcId="{C5C4FDE2-AA23-45EB-8AC8-F1827E7437B3}" destId="{61F6F019-E160-4D5F-8D56-D75FAB004C47}" srcOrd="1" destOrd="0" presId="urn:microsoft.com/office/officeart/2005/8/layout/vList4#14"/>
    <dgm:cxn modelId="{8469D7C0-E314-431A-8AE0-EE0FEEDC146F}" type="presParOf" srcId="{C5C4FDE2-AA23-45EB-8AC8-F1827E7437B3}" destId="{A3B48792-53A0-45A8-91B0-78D8ACB16C26}" srcOrd="2" destOrd="0" presId="urn:microsoft.com/office/officeart/2005/8/layout/vList4#14"/>
    <dgm:cxn modelId="{4A390512-66FD-4788-AA5A-331DEE67D979}" type="presParOf" srcId="{920E2091-77F9-43B2-AE2F-F2EA44A526E6}" destId="{E22BB0BC-AE25-400D-948E-9F0645BE13FB}" srcOrd="7" destOrd="0" presId="urn:microsoft.com/office/officeart/2005/8/layout/vList4#14"/>
    <dgm:cxn modelId="{E9C059B3-EB67-49E6-9078-CF47EA953779}" type="presParOf" srcId="{920E2091-77F9-43B2-AE2F-F2EA44A526E6}" destId="{338C7564-CAB1-4C04-BC90-3B2D77B1CDDD}" srcOrd="8" destOrd="0" presId="urn:microsoft.com/office/officeart/2005/8/layout/vList4#14"/>
    <dgm:cxn modelId="{B1295843-673F-42FD-878F-76972A83CD1B}" type="presParOf" srcId="{338C7564-CAB1-4C04-BC90-3B2D77B1CDDD}" destId="{A9FC4B81-CC8C-4929-B14F-F2FB4EAA20B4}" srcOrd="0" destOrd="0" presId="urn:microsoft.com/office/officeart/2005/8/layout/vList4#14"/>
    <dgm:cxn modelId="{F7766BF1-4157-4C48-BF65-2CE2DE172C2A}" type="presParOf" srcId="{338C7564-CAB1-4C04-BC90-3B2D77B1CDDD}" destId="{AE60C397-9897-49C9-81AC-CBF9F4B6FA29}" srcOrd="1" destOrd="0" presId="urn:microsoft.com/office/officeart/2005/8/layout/vList4#14"/>
    <dgm:cxn modelId="{8C21FAE6-A89A-4450-B50D-D52D4814A920}" type="presParOf" srcId="{338C7564-CAB1-4C04-BC90-3B2D77B1CDDD}" destId="{4A4AD6E9-0817-4720-9286-EB53267230F5}" srcOrd="2" destOrd="0" presId="urn:microsoft.com/office/officeart/2005/8/layout/vList4#14"/>
    <dgm:cxn modelId="{0A01B50C-CE58-445C-8FA9-DA349E9B91C6}" type="presParOf" srcId="{920E2091-77F9-43B2-AE2F-F2EA44A526E6}" destId="{7BA42805-088E-4CF7-9B11-F185AB656552}" srcOrd="9" destOrd="0" presId="urn:microsoft.com/office/officeart/2005/8/layout/vList4#14"/>
    <dgm:cxn modelId="{4F30EC81-F116-48BC-99BB-ACFA8B9F1A2A}" type="presParOf" srcId="{920E2091-77F9-43B2-AE2F-F2EA44A526E6}" destId="{A9739B5B-B6AD-48A1-AC1D-FE2D821E100D}" srcOrd="10" destOrd="0" presId="urn:microsoft.com/office/officeart/2005/8/layout/vList4#14"/>
    <dgm:cxn modelId="{7385B3C0-5108-4ED1-BE91-1C18F40D1E30}" type="presParOf" srcId="{A9739B5B-B6AD-48A1-AC1D-FE2D821E100D}" destId="{DE2B19F8-D450-42F2-9A9D-84A79209A63C}" srcOrd="0" destOrd="0" presId="urn:microsoft.com/office/officeart/2005/8/layout/vList4#14"/>
    <dgm:cxn modelId="{942AC433-D0D6-463F-9F9A-3724244BA50F}" type="presParOf" srcId="{A9739B5B-B6AD-48A1-AC1D-FE2D821E100D}" destId="{1FF0346B-B78E-496E-B793-3B4B146D6441}" srcOrd="1" destOrd="0" presId="urn:microsoft.com/office/officeart/2005/8/layout/vList4#14"/>
    <dgm:cxn modelId="{EACC0397-80E4-480F-B5E4-226B7DF311D6}" type="presParOf" srcId="{A9739B5B-B6AD-48A1-AC1D-FE2D821E100D}" destId="{9576737E-140B-40F4-88F3-5B6AED43D95A}" srcOrd="2" destOrd="0" presId="urn:microsoft.com/office/officeart/2005/8/layout/vList4#14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49CCB0-0EB1-49E3-AC52-A70F1FB74E0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16903E-D680-429F-864A-FC0A1484B01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1" dirty="0">
              <a:latin typeface="+mj-lt"/>
            </a:rPr>
            <a:t>Computing science</a:t>
          </a:r>
        </a:p>
      </dgm:t>
    </dgm:pt>
    <dgm:pt modelId="{D085ABC5-2575-4173-8073-A27D23F38786}" type="parTrans" cxnId="{FD075C53-2676-4B41-8554-1217686FAF5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8BEAC3B-602C-4149-B221-E266FC69ACBE}" type="sibTrans" cxnId="{FD075C53-2676-4B41-8554-1217686FAF5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761E6A7-1C67-4B71-A28A-972D8B4C6EED}">
      <dgm:prSet phldrT="[Text]"/>
      <dgm:spPr>
        <a:solidFill>
          <a:schemeClr val="accent4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Theory of computation</a:t>
          </a:r>
        </a:p>
      </dgm:t>
    </dgm:pt>
    <dgm:pt modelId="{613E1326-1653-4743-9561-5E815BF9DDDB}" type="parTrans" cxnId="{F883BF0A-90FE-4C8C-9C2C-551510C5711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6BBB87CF-3C37-40EA-8DE8-7F824BABB6FD}" type="sibTrans" cxnId="{F883BF0A-90FE-4C8C-9C2C-551510C5711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53ACC04-EDBB-4ACF-B7C7-ABE8939074F4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b="1" dirty="0">
              <a:latin typeface="+mj-lt"/>
            </a:rPr>
            <a:t>Software</a:t>
          </a:r>
        </a:p>
      </dgm:t>
    </dgm:pt>
    <dgm:pt modelId="{5F133976-643B-4040-9CA2-7521EFC6F0A5}" type="parTrans" cxnId="{AFEE1594-2794-42A1-B702-24C2AC869F7A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8769996F-EE3A-4FFC-82F0-33CD398AA6C9}" type="sibTrans" cxnId="{AFEE1594-2794-42A1-B702-24C2AC869F7A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79ACC22-CFC9-4DC3-81A9-76F738ED731D}">
      <dgm:prSet phldrT="[Text]"/>
      <dgm:spPr>
        <a:solidFill>
          <a:schemeClr val="accent3">
            <a:lumMod val="75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Systems programming</a:t>
          </a:r>
        </a:p>
      </dgm:t>
    </dgm:pt>
    <dgm:pt modelId="{CBB381FD-DEB7-4D66-A6DA-C6EE36A78C33}" type="parTrans" cxnId="{5E9BFE83-6253-4DAF-B80E-7233DA6781EA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6DA51AF-B1E9-496B-81EE-BF2E099B66CD}" type="sibTrans" cxnId="{5E9BFE83-6253-4DAF-B80E-7233DA6781EA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842D28E0-EE0F-4229-842C-1233FE53DC02}">
      <dgm:prSet/>
      <dgm:spPr>
        <a:solidFill>
          <a:schemeClr val="accent4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Parallel computing using GPU</a:t>
          </a:r>
        </a:p>
      </dgm:t>
    </dgm:pt>
    <dgm:pt modelId="{C30CF9AC-9A50-4081-AD07-3E49C68FA870}" type="parTrans" cxnId="{E4B90C41-D88F-4AC8-B3F3-0B80EE6CBA3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F08E197-49C8-4413-92A0-7E9CD0B9D0F3}" type="sibTrans" cxnId="{E4B90C41-D88F-4AC8-B3F3-0B80EE6CBA3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EE0C52D-0831-4948-9A54-80C517B9A124}">
      <dgm:prSet/>
      <dgm:spPr>
        <a:solidFill>
          <a:schemeClr val="accent3">
            <a:lumMod val="75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Operating system</a:t>
          </a:r>
        </a:p>
      </dgm:t>
    </dgm:pt>
    <dgm:pt modelId="{595F25B2-5C5E-4B69-8DD4-7272741507B4}" type="parTrans" cxnId="{75112399-DF78-48C5-A5BE-86817B00403A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52EBB16-0BCF-4332-B1A8-5F7837305AF6}" type="sibTrans" cxnId="{75112399-DF78-48C5-A5BE-86817B00403A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F5C02DA-7BC5-4794-B573-8EA323E7DE27}">
      <dgm:prSet phldrT="[Text]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Microprocessors and microcontrollers</a:t>
          </a:r>
        </a:p>
      </dgm:t>
    </dgm:pt>
    <dgm:pt modelId="{60CECB88-800F-4325-9155-9469F48A8E60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600" b="1" dirty="0">
              <a:latin typeface="+mj-lt"/>
            </a:rPr>
            <a:t>Systems containing hardware and software components</a:t>
          </a:r>
        </a:p>
      </dgm:t>
    </dgm:pt>
    <dgm:pt modelId="{59E3C643-35E5-48AC-9830-9614824FDF2C}" type="sibTrans" cxnId="{F4E612E7-4F16-4560-92FD-E803239201B1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87F411D-22B2-4291-9715-3E0529B92137}" type="parTrans" cxnId="{F4E612E7-4F16-4560-92FD-E803239201B1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0D5742-7C84-443B-A502-7E19CA8F38FE}" type="sibTrans" cxnId="{69EC5C27-1D6A-4A74-9E89-84C1F260A7F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2179392B-DC0F-4E17-9A92-B3004203A177}" type="parTrans" cxnId="{69EC5C27-1D6A-4A74-9E89-84C1F260A7F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CFAF4DA-B1A4-48C0-BD60-C83B7AC9D3E4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Embedded systems</a:t>
          </a:r>
        </a:p>
      </dgm:t>
    </dgm:pt>
    <dgm:pt modelId="{9EDEC389-A183-4918-ACDF-519774DA350F}" type="parTrans" cxnId="{45A43289-AB91-42D6-A2D1-F720B4865BC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3EF48F6-C66E-480E-9B8E-3DC00C4AB6FC}" type="sibTrans" cxnId="{45A43289-AB91-42D6-A2D1-F720B4865BC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8386A7A0-7970-43F0-A629-BE79DFB6E2E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Digital signal processing</a:t>
          </a:r>
        </a:p>
      </dgm:t>
    </dgm:pt>
    <dgm:pt modelId="{1B88F0D6-98DE-401B-AB9E-1C25EF5A0C73}" type="parTrans" cxnId="{B0A93137-A4AC-4784-B9EC-160CF094B88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241A5A3E-FA06-43F4-A5D4-E2B634CC70C8}" type="sibTrans" cxnId="{B0A93137-A4AC-4784-B9EC-160CF094B88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F013BA1E-27A5-4318-8A48-4BFF14FC4F1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Computer </a:t>
          </a:r>
          <a:r>
            <a:rPr lang="en-IN" dirty="0">
              <a:solidFill>
                <a:schemeClr val="bg1"/>
              </a:solidFill>
              <a:latin typeface="+mj-lt"/>
            </a:rPr>
            <a:t>Organisation</a:t>
          </a:r>
          <a:endParaRPr lang="en-US" dirty="0">
            <a:solidFill>
              <a:schemeClr val="bg1"/>
            </a:solidFill>
            <a:latin typeface="+mj-lt"/>
          </a:endParaRPr>
        </a:p>
      </dgm:t>
    </dgm:pt>
    <dgm:pt modelId="{38D339E1-80E9-4DB2-94CC-FF0403E8B087}" type="parTrans" cxnId="{607A4A5B-24B9-49AA-BC7A-B50E3C7439B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2860BD8-646F-4607-9E30-C1977D4BA6AC}" type="sibTrans" cxnId="{607A4A5B-24B9-49AA-BC7A-B50E3C7439B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2CBBC0C3-C9BE-435F-91A0-49C30109CB1C}">
      <dgm:prSet/>
      <dgm:spPr>
        <a:solidFill>
          <a:schemeClr val="accent4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Distributed computing</a:t>
          </a:r>
        </a:p>
      </dgm:t>
    </dgm:pt>
    <dgm:pt modelId="{405732F2-E875-4CB1-8D3C-3841281EAC57}" type="parTrans" cxnId="{8505491E-8D0B-4FE1-8B11-3426190EA4AC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65792A83-6CFF-4990-BFAC-74860AF5DE24}" type="sibTrans" cxnId="{8505491E-8D0B-4FE1-8B11-3426190EA4AC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2504563-A037-4885-8FB7-1DF8D58872B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Cloud computing</a:t>
          </a:r>
        </a:p>
      </dgm:t>
    </dgm:pt>
    <dgm:pt modelId="{5BD9D5A6-A8EA-4BE6-A617-57A629BE8533}" type="parTrans" cxnId="{61E68515-7F21-4BAB-88BF-7136711881C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742CCD1-753E-40D0-B1C4-B7ADBF7B5345}" type="sibTrans" cxnId="{61E68515-7F21-4BAB-88BF-7136711881C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F9F7836-4FA7-413F-A0E7-C46246338B3E}">
      <dgm:prSet/>
      <dgm:spPr>
        <a:solidFill>
          <a:schemeClr val="accent3">
            <a:lumMod val="75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Data structures</a:t>
          </a:r>
        </a:p>
      </dgm:t>
    </dgm:pt>
    <dgm:pt modelId="{34BC1EEC-5798-4358-B9D9-249932E71880}" type="parTrans" cxnId="{FA0F721E-5222-41ED-BE1D-A069AB6C3B2A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957C8F32-6FA8-4D14-9275-0BC75662681E}" type="sibTrans" cxnId="{FA0F721E-5222-41ED-BE1D-A069AB6C3B2A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BC150E4-3D08-4311-8F20-BC948E0F47D4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Computer graphics</a:t>
          </a:r>
        </a:p>
      </dgm:t>
    </dgm:pt>
    <dgm:pt modelId="{C221E7F3-5A6B-47B5-8EEB-1B2720C713B9}" type="parTrans" cxnId="{D7774E00-DD3F-4087-A5EB-08A9CC5EB9C2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20E3D8B8-D847-43F0-835F-355A3C2CEB65}" type="sibTrans" cxnId="{D7774E00-DD3F-4087-A5EB-08A9CC5EB9C2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AFEE2845-D120-4388-9DF4-292DC53C0B37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Design Analysis of Algorithms</a:t>
          </a:r>
        </a:p>
      </dgm:t>
    </dgm:pt>
    <dgm:pt modelId="{27640108-7200-4E5A-875D-927260EB5269}" type="parTrans" cxnId="{C060BF5D-886F-4B07-98D2-DAE699A99FC8}">
      <dgm:prSet/>
      <dgm:spPr/>
    </dgm:pt>
    <dgm:pt modelId="{7F01CDC2-D636-422F-B592-754EECCF5170}" type="sibTrans" cxnId="{C060BF5D-886F-4B07-98D2-DAE699A99FC8}">
      <dgm:prSet/>
      <dgm:spPr/>
    </dgm:pt>
    <dgm:pt modelId="{3D609A66-2C5F-4516-8AC3-A1E6B07A922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Object Oriented Modeling and Design</a:t>
          </a:r>
        </a:p>
      </dgm:t>
    </dgm:pt>
    <dgm:pt modelId="{6E363663-6916-482D-9043-674E28DBCF8C}" type="parTrans" cxnId="{75DF9BBB-62A5-4CDA-AD95-B4A4D2239D88}">
      <dgm:prSet/>
      <dgm:spPr/>
    </dgm:pt>
    <dgm:pt modelId="{834464B1-BFDA-4691-88C3-CD7DE95AC3E9}" type="sibTrans" cxnId="{75DF9BBB-62A5-4CDA-AD95-B4A4D2239D88}">
      <dgm:prSet/>
      <dgm:spPr/>
    </dgm:pt>
    <dgm:pt modelId="{9E7B8637-1CAD-4616-8BB9-AB3FC118515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Software Engineering</a:t>
          </a:r>
        </a:p>
      </dgm:t>
    </dgm:pt>
    <dgm:pt modelId="{2A4CF8D6-1234-44AE-90CE-97795D071F0B}" type="parTrans" cxnId="{E48E8292-E5E9-42A1-88C1-5CFB4C3B10D3}">
      <dgm:prSet/>
      <dgm:spPr/>
    </dgm:pt>
    <dgm:pt modelId="{4AA2D207-F0CD-428A-A07E-09A20F1CEA0E}" type="sibTrans" cxnId="{E48E8292-E5E9-42A1-88C1-5CFB4C3B10D3}">
      <dgm:prSet/>
      <dgm:spPr/>
    </dgm:pt>
    <dgm:pt modelId="{59DA95F4-3C20-4AA2-806D-5401A1FF8803}" type="pres">
      <dgm:prSet presAssocID="{6749CCB0-0EB1-49E3-AC52-A70F1FB74E0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8B5FC0-B462-40FB-9905-145158C6A3D7}" type="pres">
      <dgm:prSet presAssocID="{60CECB88-800F-4325-9155-9469F48A8E60}" presName="composite" presStyleCnt="0"/>
      <dgm:spPr/>
    </dgm:pt>
    <dgm:pt modelId="{FB52ECDA-0CD0-41CA-94BD-277BE9189189}" type="pres">
      <dgm:prSet presAssocID="{60CECB88-800F-4325-9155-9469F48A8E60}" presName="parTx" presStyleLbl="alignNode1" presStyleIdx="0" presStyleCnt="3" custScaleY="14885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8D4BE8-A982-4AF7-B9A3-BC06F9F3A9F9}" type="pres">
      <dgm:prSet presAssocID="{60CECB88-800F-4325-9155-9469F48A8E60}" presName="desTx" presStyleLbl="alignAccFollowNode1" presStyleIdx="0" presStyleCnt="3" custScaleY="864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5931AF-FEAB-4962-8986-D0F6D5466A7E}" type="pres">
      <dgm:prSet presAssocID="{59E3C643-35E5-48AC-9830-9614824FDF2C}" presName="space" presStyleCnt="0"/>
      <dgm:spPr/>
    </dgm:pt>
    <dgm:pt modelId="{9EE8D376-8EE1-4F76-8DFE-0527B4FFDC6B}" type="pres">
      <dgm:prSet presAssocID="{7716903E-D680-429F-864A-FC0A1484B01C}" presName="composite" presStyleCnt="0"/>
      <dgm:spPr/>
    </dgm:pt>
    <dgm:pt modelId="{233091A0-6B38-4D03-BB44-3B70F1A85FBC}" type="pres">
      <dgm:prSet presAssocID="{7716903E-D680-429F-864A-FC0A1484B01C}" presName="parTx" presStyleLbl="alignNode1" presStyleIdx="1" presStyleCnt="3" custScaleY="1178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D468C8-7D64-4213-A78E-CBA7DA68D90A}" type="pres">
      <dgm:prSet presAssocID="{7716903E-D680-429F-864A-FC0A1484B01C}" presName="desTx" presStyleLbl="alignAccFollowNode1" presStyleIdx="1" presStyleCnt="3" custLinFactNeighborX="-493" custLinFactNeighborY="9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89C536-BFA4-4203-8F8B-64AA4DB4CD13}" type="pres">
      <dgm:prSet presAssocID="{B8BEAC3B-602C-4149-B221-E266FC69ACBE}" presName="space" presStyleCnt="0"/>
      <dgm:spPr/>
    </dgm:pt>
    <dgm:pt modelId="{976DC8B8-1E54-44D8-9A36-CD0967062B3A}" type="pres">
      <dgm:prSet presAssocID="{553ACC04-EDBB-4ACF-B7C7-ABE8939074F4}" presName="composite" presStyleCnt="0"/>
      <dgm:spPr/>
    </dgm:pt>
    <dgm:pt modelId="{D92D4C7B-D8DD-413C-AAD4-B60A7874BE60}" type="pres">
      <dgm:prSet presAssocID="{553ACC04-EDBB-4ACF-B7C7-ABE8939074F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11AD35-4792-4940-8555-216D2BED45B0}" type="pres">
      <dgm:prSet presAssocID="{553ACC04-EDBB-4ACF-B7C7-ABE8939074F4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EE1594-2794-42A1-B702-24C2AC869F7A}" srcId="{6749CCB0-0EB1-49E3-AC52-A70F1FB74E0A}" destId="{553ACC04-EDBB-4ACF-B7C7-ABE8939074F4}" srcOrd="2" destOrd="0" parTransId="{5F133976-643B-4040-9CA2-7521EFC6F0A5}" sibTransId="{8769996F-EE3A-4FFC-82F0-33CD398AA6C9}"/>
    <dgm:cxn modelId="{A3FC5B3C-8F29-4411-9F12-22FB11774833}" type="presOf" srcId="{3D609A66-2C5F-4516-8AC3-A1E6B07A9222}" destId="{9711AD35-4792-4940-8555-216D2BED45B0}" srcOrd="0" destOrd="4" presId="urn:microsoft.com/office/officeart/2005/8/layout/hList1"/>
    <dgm:cxn modelId="{8505491E-8D0B-4FE1-8B11-3426190EA4AC}" srcId="{7716903E-D680-429F-864A-FC0A1484B01C}" destId="{2CBBC0C3-C9BE-435F-91A0-49C30109CB1C}" srcOrd="2" destOrd="0" parTransId="{405732F2-E875-4CB1-8D3C-3841281EAC57}" sibTransId="{65792A83-6CFF-4990-BFAC-74860AF5DE24}"/>
    <dgm:cxn modelId="{45A43289-AB91-42D6-A2D1-F720B4865BC9}" srcId="{60CECB88-800F-4325-9155-9469F48A8E60}" destId="{4CFAF4DA-B1A4-48C0-BD60-C83B7AC9D3E4}" srcOrd="1" destOrd="0" parTransId="{9EDEC389-A183-4918-ACDF-519774DA350F}" sibTransId="{E3EF48F6-C66E-480E-9B8E-3DC00C4AB6FC}"/>
    <dgm:cxn modelId="{C060BF5D-886F-4B07-98D2-DAE699A99FC8}" srcId="{7716903E-D680-429F-864A-FC0A1484B01C}" destId="{AFEE2845-D120-4388-9DF4-292DC53C0B37}" srcOrd="4" destOrd="0" parTransId="{27640108-7200-4E5A-875D-927260EB5269}" sibTransId="{7F01CDC2-D636-422F-B592-754EECCF5170}"/>
    <dgm:cxn modelId="{F4E612E7-4F16-4560-92FD-E803239201B1}" srcId="{6749CCB0-0EB1-49E3-AC52-A70F1FB74E0A}" destId="{60CECB88-800F-4325-9155-9469F48A8E60}" srcOrd="0" destOrd="0" parTransId="{D87F411D-22B2-4291-9715-3E0529B92137}" sibTransId="{59E3C643-35E5-48AC-9830-9614824FDF2C}"/>
    <dgm:cxn modelId="{D2FA1BCB-779D-4B1D-A9DB-D179F4358EAE}" type="presOf" srcId="{8386A7A0-7970-43F0-A629-BE79DFB6E2ED}" destId="{D88D4BE8-A982-4AF7-B9A3-BC06F9F3A9F9}" srcOrd="0" destOrd="2" presId="urn:microsoft.com/office/officeart/2005/8/layout/hList1"/>
    <dgm:cxn modelId="{BC555892-A485-4EFC-B2F4-A005F9680C60}" type="presOf" srcId="{AFEE2845-D120-4388-9DF4-292DC53C0B37}" destId="{4ED468C8-7D64-4213-A78E-CBA7DA68D90A}" srcOrd="0" destOrd="4" presId="urn:microsoft.com/office/officeart/2005/8/layout/hList1"/>
    <dgm:cxn modelId="{75112399-DF78-48C5-A5BE-86817B00403A}" srcId="{553ACC04-EDBB-4ACF-B7C7-ABE8939074F4}" destId="{5EE0C52D-0831-4948-9A54-80C517B9A124}" srcOrd="1" destOrd="0" parTransId="{595F25B2-5C5E-4B69-8DD4-7272741507B4}" sibTransId="{B52EBB16-0BCF-4332-B1A8-5F7837305AF6}"/>
    <dgm:cxn modelId="{FD075C53-2676-4B41-8554-1217686FAF58}" srcId="{6749CCB0-0EB1-49E3-AC52-A70F1FB74E0A}" destId="{7716903E-D680-429F-864A-FC0A1484B01C}" srcOrd="1" destOrd="0" parTransId="{D085ABC5-2575-4173-8073-A27D23F38786}" sibTransId="{B8BEAC3B-602C-4149-B221-E266FC69ACBE}"/>
    <dgm:cxn modelId="{69EC5C27-1D6A-4A74-9E89-84C1F260A7F0}" srcId="{60CECB88-800F-4325-9155-9469F48A8E60}" destId="{4F5C02DA-7BC5-4794-B573-8EA323E7DE27}" srcOrd="0" destOrd="0" parTransId="{2179392B-DC0F-4E17-9A92-B3004203A177}" sibTransId="{770D5742-7C84-443B-A502-7E19CA8F38FE}"/>
    <dgm:cxn modelId="{F5DB230B-52B7-4B40-8AC4-E0C0EA8194F0}" type="presOf" srcId="{4F5C02DA-7BC5-4794-B573-8EA323E7DE27}" destId="{D88D4BE8-A982-4AF7-B9A3-BC06F9F3A9F9}" srcOrd="0" destOrd="0" presId="urn:microsoft.com/office/officeart/2005/8/layout/hList1"/>
    <dgm:cxn modelId="{FA0F721E-5222-41ED-BE1D-A069AB6C3B2A}" srcId="{553ACC04-EDBB-4ACF-B7C7-ABE8939074F4}" destId="{EF9F7836-4FA7-413F-A0E7-C46246338B3E}" srcOrd="2" destOrd="0" parTransId="{34BC1EEC-5798-4358-B9D9-249932E71880}" sibTransId="{957C8F32-6FA8-4D14-9275-0BC75662681E}"/>
    <dgm:cxn modelId="{F883BF0A-90FE-4C8C-9C2C-551510C5711B}" srcId="{7716903E-D680-429F-864A-FC0A1484B01C}" destId="{C761E6A7-1C67-4B71-A28A-972D8B4C6EED}" srcOrd="0" destOrd="0" parTransId="{613E1326-1653-4743-9561-5E815BF9DDDB}" sibTransId="{6BBB87CF-3C37-40EA-8DE8-7F824BABB6FD}"/>
    <dgm:cxn modelId="{61E68515-7F21-4BAB-88BF-7136711881C3}" srcId="{7716903E-D680-429F-864A-FC0A1484B01C}" destId="{42504563-A037-4885-8FB7-1DF8D58872B0}" srcOrd="3" destOrd="0" parTransId="{5BD9D5A6-A8EA-4BE6-A617-57A629BE8533}" sibTransId="{B742CCD1-753E-40D0-B1C4-B7ADBF7B5345}"/>
    <dgm:cxn modelId="{A1454CFB-ED4F-4BC0-AB5B-B1AFD833FBB5}" type="presOf" srcId="{5EE0C52D-0831-4948-9A54-80C517B9A124}" destId="{9711AD35-4792-4940-8555-216D2BED45B0}" srcOrd="0" destOrd="1" presId="urn:microsoft.com/office/officeart/2005/8/layout/hList1"/>
    <dgm:cxn modelId="{100DBB4E-80B7-413C-A79B-6D32186F2251}" type="presOf" srcId="{6749CCB0-0EB1-49E3-AC52-A70F1FB74E0A}" destId="{59DA95F4-3C20-4AA2-806D-5401A1FF8803}" srcOrd="0" destOrd="0" presId="urn:microsoft.com/office/officeart/2005/8/layout/hList1"/>
    <dgm:cxn modelId="{BD9F70C2-D8E1-4F44-A64F-155FD28E0443}" type="presOf" srcId="{EF9F7836-4FA7-413F-A0E7-C46246338B3E}" destId="{9711AD35-4792-4940-8555-216D2BED45B0}" srcOrd="0" destOrd="2" presId="urn:microsoft.com/office/officeart/2005/8/layout/hList1"/>
    <dgm:cxn modelId="{51900889-E07D-4A6D-BC73-64654A16DFBC}" type="presOf" srcId="{7716903E-D680-429F-864A-FC0A1484B01C}" destId="{233091A0-6B38-4D03-BB44-3B70F1A85FBC}" srcOrd="0" destOrd="0" presId="urn:microsoft.com/office/officeart/2005/8/layout/hList1"/>
    <dgm:cxn modelId="{71FC963E-6BBA-4A5A-8A5F-3BF87C23D624}" type="presOf" srcId="{C761E6A7-1C67-4B71-A28A-972D8B4C6EED}" destId="{4ED468C8-7D64-4213-A78E-CBA7DA68D90A}" srcOrd="0" destOrd="0" presId="urn:microsoft.com/office/officeart/2005/8/layout/hList1"/>
    <dgm:cxn modelId="{15DCEB2D-BD7A-42D1-8E18-EDE4BC8588B5}" type="presOf" srcId="{60CECB88-800F-4325-9155-9469F48A8E60}" destId="{FB52ECDA-0CD0-41CA-94BD-277BE9189189}" srcOrd="0" destOrd="0" presId="urn:microsoft.com/office/officeart/2005/8/layout/hList1"/>
    <dgm:cxn modelId="{E48E8292-E5E9-42A1-88C1-5CFB4C3B10D3}" srcId="{553ACC04-EDBB-4ACF-B7C7-ABE8939074F4}" destId="{9E7B8637-1CAD-4616-8BB9-AB3FC1185150}" srcOrd="5" destOrd="0" parTransId="{2A4CF8D6-1234-44AE-90CE-97795D071F0B}" sibTransId="{4AA2D207-F0CD-428A-A07E-09A20F1CEA0E}"/>
    <dgm:cxn modelId="{475EE81E-1F01-45F3-9047-1F6867063B4A}" type="presOf" srcId="{E79ACC22-CFC9-4DC3-81A9-76F738ED731D}" destId="{9711AD35-4792-4940-8555-216D2BED45B0}" srcOrd="0" destOrd="0" presId="urn:microsoft.com/office/officeart/2005/8/layout/hList1"/>
    <dgm:cxn modelId="{FCE01300-E34D-41DF-A4B9-BB552BD76356}" type="presOf" srcId="{F013BA1E-27A5-4318-8A48-4BFF14FC4F1F}" destId="{D88D4BE8-A982-4AF7-B9A3-BC06F9F3A9F9}" srcOrd="0" destOrd="3" presId="urn:microsoft.com/office/officeart/2005/8/layout/hList1"/>
    <dgm:cxn modelId="{25EFD0DF-1F64-4C37-A672-FA41964C980F}" type="presOf" srcId="{9E7B8637-1CAD-4616-8BB9-AB3FC1185150}" destId="{9711AD35-4792-4940-8555-216D2BED45B0}" srcOrd="0" destOrd="5" presId="urn:microsoft.com/office/officeart/2005/8/layout/hList1"/>
    <dgm:cxn modelId="{0157D44D-3A60-45C1-8870-64FA1EF89DE1}" type="presOf" srcId="{2CBBC0C3-C9BE-435F-91A0-49C30109CB1C}" destId="{4ED468C8-7D64-4213-A78E-CBA7DA68D90A}" srcOrd="0" destOrd="2" presId="urn:microsoft.com/office/officeart/2005/8/layout/hList1"/>
    <dgm:cxn modelId="{6240E998-0A3A-4F86-BA31-9B7DBEB8A682}" type="presOf" srcId="{553ACC04-EDBB-4ACF-B7C7-ABE8939074F4}" destId="{D92D4C7B-D8DD-413C-AAD4-B60A7874BE60}" srcOrd="0" destOrd="0" presId="urn:microsoft.com/office/officeart/2005/8/layout/hList1"/>
    <dgm:cxn modelId="{03E5B65E-175B-44E3-B7C9-F5BBA19542C5}" type="presOf" srcId="{DBC150E4-3D08-4311-8F20-BC948E0F47D4}" destId="{9711AD35-4792-4940-8555-216D2BED45B0}" srcOrd="0" destOrd="3" presId="urn:microsoft.com/office/officeart/2005/8/layout/hList1"/>
    <dgm:cxn modelId="{E4B90C41-D88F-4AC8-B3F3-0B80EE6CBA37}" srcId="{7716903E-D680-429F-864A-FC0A1484B01C}" destId="{842D28E0-EE0F-4229-842C-1233FE53DC02}" srcOrd="1" destOrd="0" parTransId="{C30CF9AC-9A50-4081-AD07-3E49C68FA870}" sibTransId="{7F08E197-49C8-4413-92A0-7E9CD0B9D0F3}"/>
    <dgm:cxn modelId="{607A4A5B-24B9-49AA-BC7A-B50E3C7439BE}" srcId="{60CECB88-800F-4325-9155-9469F48A8E60}" destId="{F013BA1E-27A5-4318-8A48-4BFF14FC4F1F}" srcOrd="3" destOrd="0" parTransId="{38D339E1-80E9-4DB2-94CC-FF0403E8B087}" sibTransId="{B2860BD8-646F-4607-9E30-C1977D4BA6AC}"/>
    <dgm:cxn modelId="{B0A93137-A4AC-4784-B9EC-160CF094B88D}" srcId="{60CECB88-800F-4325-9155-9469F48A8E60}" destId="{8386A7A0-7970-43F0-A629-BE79DFB6E2ED}" srcOrd="2" destOrd="0" parTransId="{1B88F0D6-98DE-401B-AB9E-1C25EF5A0C73}" sibTransId="{241A5A3E-FA06-43F4-A5D4-E2B634CC70C8}"/>
    <dgm:cxn modelId="{D7774E00-DD3F-4087-A5EB-08A9CC5EB9C2}" srcId="{553ACC04-EDBB-4ACF-B7C7-ABE8939074F4}" destId="{DBC150E4-3D08-4311-8F20-BC948E0F47D4}" srcOrd="3" destOrd="0" parTransId="{C221E7F3-5A6B-47B5-8EEB-1B2720C713B9}" sibTransId="{20E3D8B8-D847-43F0-835F-355A3C2CEB65}"/>
    <dgm:cxn modelId="{CE2ECB79-BB03-4C66-AA85-E6A8249AFD77}" type="presOf" srcId="{42504563-A037-4885-8FB7-1DF8D58872B0}" destId="{4ED468C8-7D64-4213-A78E-CBA7DA68D90A}" srcOrd="0" destOrd="3" presId="urn:microsoft.com/office/officeart/2005/8/layout/hList1"/>
    <dgm:cxn modelId="{5E9BFE83-6253-4DAF-B80E-7233DA6781EA}" srcId="{553ACC04-EDBB-4ACF-B7C7-ABE8939074F4}" destId="{E79ACC22-CFC9-4DC3-81A9-76F738ED731D}" srcOrd="0" destOrd="0" parTransId="{CBB381FD-DEB7-4D66-A6DA-C6EE36A78C33}" sibTransId="{76DA51AF-B1E9-496B-81EE-BF2E099B66CD}"/>
    <dgm:cxn modelId="{0039DA5E-B2E0-4927-BA79-5A25ACDF6978}" type="presOf" srcId="{4CFAF4DA-B1A4-48C0-BD60-C83B7AC9D3E4}" destId="{D88D4BE8-A982-4AF7-B9A3-BC06F9F3A9F9}" srcOrd="0" destOrd="1" presId="urn:microsoft.com/office/officeart/2005/8/layout/hList1"/>
    <dgm:cxn modelId="{4138CA87-F8BD-4EBB-BC85-1D1B9E32DCE3}" type="presOf" srcId="{842D28E0-EE0F-4229-842C-1233FE53DC02}" destId="{4ED468C8-7D64-4213-A78E-CBA7DA68D90A}" srcOrd="0" destOrd="1" presId="urn:microsoft.com/office/officeart/2005/8/layout/hList1"/>
    <dgm:cxn modelId="{75DF9BBB-62A5-4CDA-AD95-B4A4D2239D88}" srcId="{553ACC04-EDBB-4ACF-B7C7-ABE8939074F4}" destId="{3D609A66-2C5F-4516-8AC3-A1E6B07A9222}" srcOrd="4" destOrd="0" parTransId="{6E363663-6916-482D-9043-674E28DBCF8C}" sibTransId="{834464B1-BFDA-4691-88C3-CD7DE95AC3E9}"/>
    <dgm:cxn modelId="{29AA7996-A100-40C2-8620-E0D7ABF17A99}" type="presParOf" srcId="{59DA95F4-3C20-4AA2-806D-5401A1FF8803}" destId="{0E8B5FC0-B462-40FB-9905-145158C6A3D7}" srcOrd="0" destOrd="0" presId="urn:microsoft.com/office/officeart/2005/8/layout/hList1"/>
    <dgm:cxn modelId="{73B75B07-2B57-41A0-840A-EC23E8BFA100}" type="presParOf" srcId="{0E8B5FC0-B462-40FB-9905-145158C6A3D7}" destId="{FB52ECDA-0CD0-41CA-94BD-277BE9189189}" srcOrd="0" destOrd="0" presId="urn:microsoft.com/office/officeart/2005/8/layout/hList1"/>
    <dgm:cxn modelId="{E4EBAF06-2D4F-490E-B5DC-58228DBFCE87}" type="presParOf" srcId="{0E8B5FC0-B462-40FB-9905-145158C6A3D7}" destId="{D88D4BE8-A982-4AF7-B9A3-BC06F9F3A9F9}" srcOrd="1" destOrd="0" presId="urn:microsoft.com/office/officeart/2005/8/layout/hList1"/>
    <dgm:cxn modelId="{AE074FDF-2435-4CF1-A404-E959AAE2B21F}" type="presParOf" srcId="{59DA95F4-3C20-4AA2-806D-5401A1FF8803}" destId="{045931AF-FEAB-4962-8986-D0F6D5466A7E}" srcOrd="1" destOrd="0" presId="urn:microsoft.com/office/officeart/2005/8/layout/hList1"/>
    <dgm:cxn modelId="{CF40E6E6-A399-4A7B-AD0B-B036F1ECC8BD}" type="presParOf" srcId="{59DA95F4-3C20-4AA2-806D-5401A1FF8803}" destId="{9EE8D376-8EE1-4F76-8DFE-0527B4FFDC6B}" srcOrd="2" destOrd="0" presId="urn:microsoft.com/office/officeart/2005/8/layout/hList1"/>
    <dgm:cxn modelId="{EC3AAB48-90C6-4909-8252-C251716C645A}" type="presParOf" srcId="{9EE8D376-8EE1-4F76-8DFE-0527B4FFDC6B}" destId="{233091A0-6B38-4D03-BB44-3B70F1A85FBC}" srcOrd="0" destOrd="0" presId="urn:microsoft.com/office/officeart/2005/8/layout/hList1"/>
    <dgm:cxn modelId="{D5A04650-5A99-4C01-B811-7A727B434ADD}" type="presParOf" srcId="{9EE8D376-8EE1-4F76-8DFE-0527B4FFDC6B}" destId="{4ED468C8-7D64-4213-A78E-CBA7DA68D90A}" srcOrd="1" destOrd="0" presId="urn:microsoft.com/office/officeart/2005/8/layout/hList1"/>
    <dgm:cxn modelId="{A128F479-2229-4168-8725-C7B0D3649C8F}" type="presParOf" srcId="{59DA95F4-3C20-4AA2-806D-5401A1FF8803}" destId="{BB89C536-BFA4-4203-8F8B-64AA4DB4CD13}" srcOrd="3" destOrd="0" presId="urn:microsoft.com/office/officeart/2005/8/layout/hList1"/>
    <dgm:cxn modelId="{F3CFBE11-EBC3-40CF-93D1-FD4CB6F1FCD3}" type="presParOf" srcId="{59DA95F4-3C20-4AA2-806D-5401A1FF8803}" destId="{976DC8B8-1E54-44D8-9A36-CD0967062B3A}" srcOrd="4" destOrd="0" presId="urn:microsoft.com/office/officeart/2005/8/layout/hList1"/>
    <dgm:cxn modelId="{D129ED27-CE5A-4E2B-A24F-85C8780CE26B}" type="presParOf" srcId="{976DC8B8-1E54-44D8-9A36-CD0967062B3A}" destId="{D92D4C7B-D8DD-413C-AAD4-B60A7874BE60}" srcOrd="0" destOrd="0" presId="urn:microsoft.com/office/officeart/2005/8/layout/hList1"/>
    <dgm:cxn modelId="{3BF55729-C893-4C3C-B94D-FE438387423B}" type="presParOf" srcId="{976DC8B8-1E54-44D8-9A36-CD0967062B3A}" destId="{9711AD35-4792-4940-8555-216D2BED45B0}" srcOrd="1" destOrd="0" presId="urn:microsoft.com/office/officeart/2005/8/layout/hList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49CCB0-0EB1-49E3-AC52-A70F1FB74E0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16903E-D680-429F-864A-FC0A1484B01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1" dirty="0">
              <a:latin typeface="+mj-lt"/>
            </a:rPr>
            <a:t>Discrete Mathematics</a:t>
          </a:r>
        </a:p>
      </dgm:t>
    </dgm:pt>
    <dgm:pt modelId="{D085ABC5-2575-4173-8073-A27D23F38786}" type="parTrans" cxnId="{FD075C53-2676-4B41-8554-1217686FAF5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8BEAC3B-602C-4149-B221-E266FC69ACBE}" type="sibTrans" cxnId="{FD075C53-2676-4B41-8554-1217686FAF5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761E6A7-1C67-4B71-A28A-972D8B4C6EED}">
      <dgm:prSet phldrT="[Text]"/>
      <dgm:spPr>
        <a:solidFill>
          <a:schemeClr val="accent4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Discrete structures and graph theory</a:t>
          </a:r>
        </a:p>
      </dgm:t>
    </dgm:pt>
    <dgm:pt modelId="{613E1326-1653-4743-9561-5E815BF9DDDB}" type="parTrans" cxnId="{F883BF0A-90FE-4C8C-9C2C-551510C5711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6BBB87CF-3C37-40EA-8DE8-7F824BABB6FD}" type="sibTrans" cxnId="{F883BF0A-90FE-4C8C-9C2C-551510C5711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53ACC04-EDBB-4ACF-B7C7-ABE8939074F4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b="1" dirty="0">
              <a:latin typeface="+mj-lt"/>
            </a:rPr>
            <a:t>Differential and integral calculus</a:t>
          </a:r>
        </a:p>
      </dgm:t>
    </dgm:pt>
    <dgm:pt modelId="{5F133976-643B-4040-9CA2-7521EFC6F0A5}" type="parTrans" cxnId="{AFEE1594-2794-42A1-B702-24C2AC869F7A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8769996F-EE3A-4FFC-82F0-33CD398AA6C9}" type="sibTrans" cxnId="{AFEE1594-2794-42A1-B702-24C2AC869F7A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79ACC22-CFC9-4DC3-81A9-76F738ED731D}">
      <dgm:prSet phldrT="[Text]"/>
      <dgm:spPr>
        <a:solidFill>
          <a:schemeClr val="accent3">
            <a:lumMod val="75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Mathematical transformations and applications</a:t>
          </a:r>
        </a:p>
      </dgm:t>
    </dgm:pt>
    <dgm:pt modelId="{CBB381FD-DEB7-4D66-A6DA-C6EE36A78C33}" type="parTrans" cxnId="{5E9BFE83-6253-4DAF-B80E-7233DA6781EA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6DA51AF-B1E9-496B-81EE-BF2E099B66CD}" type="sibTrans" cxnId="{5E9BFE83-6253-4DAF-B80E-7233DA6781EA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F5C02DA-7BC5-4794-B573-8EA323E7DE27}">
      <dgm:prSet phldrT="[Text]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Linear Algebra and Random Variables</a:t>
          </a:r>
        </a:p>
      </dgm:t>
    </dgm:pt>
    <dgm:pt modelId="{60CECB88-800F-4325-9155-9469F48A8E60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1" dirty="0">
              <a:latin typeface="+mj-lt"/>
            </a:rPr>
            <a:t>Probability and statistics</a:t>
          </a:r>
        </a:p>
      </dgm:t>
    </dgm:pt>
    <dgm:pt modelId="{59E3C643-35E5-48AC-9830-9614824FDF2C}" type="sibTrans" cxnId="{F4E612E7-4F16-4560-92FD-E803239201B1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87F411D-22B2-4291-9715-3E0529B92137}" type="parTrans" cxnId="{F4E612E7-4F16-4560-92FD-E803239201B1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0D5742-7C84-443B-A502-7E19CA8F38FE}" type="sibTrans" cxnId="{69EC5C27-1D6A-4A74-9E89-84C1F260A7F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2179392B-DC0F-4E17-9A92-B3004203A177}" type="parTrans" cxnId="{69EC5C27-1D6A-4A74-9E89-84C1F260A7F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9C6B074-C586-440E-96CF-3195E907A5EB}">
      <dgm:prSet phldrT="[Text]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Business intelligence and analytics</a:t>
          </a:r>
        </a:p>
      </dgm:t>
    </dgm:pt>
    <dgm:pt modelId="{5550673D-B83C-4590-84FA-265A5F66BE1D}" type="parTrans" cxnId="{8CB05199-059B-47A9-9299-6B50E743E69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24F3A6C3-6E01-409B-BF25-2888B594015C}" type="sibTrans" cxnId="{8CB05199-059B-47A9-9299-6B50E743E69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9DA95F4-3C20-4AA2-806D-5401A1FF8803}" type="pres">
      <dgm:prSet presAssocID="{6749CCB0-0EB1-49E3-AC52-A70F1FB74E0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8B5FC0-B462-40FB-9905-145158C6A3D7}" type="pres">
      <dgm:prSet presAssocID="{60CECB88-800F-4325-9155-9469F48A8E60}" presName="composite" presStyleCnt="0"/>
      <dgm:spPr/>
    </dgm:pt>
    <dgm:pt modelId="{FB52ECDA-0CD0-41CA-94BD-277BE9189189}" type="pres">
      <dgm:prSet presAssocID="{60CECB88-800F-4325-9155-9469F48A8E6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8D4BE8-A982-4AF7-B9A3-BC06F9F3A9F9}" type="pres">
      <dgm:prSet presAssocID="{60CECB88-800F-4325-9155-9469F48A8E60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5931AF-FEAB-4962-8986-D0F6D5466A7E}" type="pres">
      <dgm:prSet presAssocID="{59E3C643-35E5-48AC-9830-9614824FDF2C}" presName="space" presStyleCnt="0"/>
      <dgm:spPr/>
    </dgm:pt>
    <dgm:pt modelId="{9EE8D376-8EE1-4F76-8DFE-0527B4FFDC6B}" type="pres">
      <dgm:prSet presAssocID="{7716903E-D680-429F-864A-FC0A1484B01C}" presName="composite" presStyleCnt="0"/>
      <dgm:spPr/>
    </dgm:pt>
    <dgm:pt modelId="{233091A0-6B38-4D03-BB44-3B70F1A85FBC}" type="pres">
      <dgm:prSet presAssocID="{7716903E-D680-429F-864A-FC0A1484B01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D468C8-7D64-4213-A78E-CBA7DA68D90A}" type="pres">
      <dgm:prSet presAssocID="{7716903E-D680-429F-864A-FC0A1484B01C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89C536-BFA4-4203-8F8B-64AA4DB4CD13}" type="pres">
      <dgm:prSet presAssocID="{B8BEAC3B-602C-4149-B221-E266FC69ACBE}" presName="space" presStyleCnt="0"/>
      <dgm:spPr/>
    </dgm:pt>
    <dgm:pt modelId="{976DC8B8-1E54-44D8-9A36-CD0967062B3A}" type="pres">
      <dgm:prSet presAssocID="{553ACC04-EDBB-4ACF-B7C7-ABE8939074F4}" presName="composite" presStyleCnt="0"/>
      <dgm:spPr/>
    </dgm:pt>
    <dgm:pt modelId="{D92D4C7B-D8DD-413C-AAD4-B60A7874BE60}" type="pres">
      <dgm:prSet presAssocID="{553ACC04-EDBB-4ACF-B7C7-ABE8939074F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11AD35-4792-4940-8555-216D2BED45B0}" type="pres">
      <dgm:prSet presAssocID="{553ACC04-EDBB-4ACF-B7C7-ABE8939074F4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83BF0A-90FE-4C8C-9C2C-551510C5711B}" srcId="{7716903E-D680-429F-864A-FC0A1484B01C}" destId="{C761E6A7-1C67-4B71-A28A-972D8B4C6EED}" srcOrd="0" destOrd="0" parTransId="{613E1326-1653-4743-9561-5E815BF9DDDB}" sibTransId="{6BBB87CF-3C37-40EA-8DE8-7F824BABB6FD}"/>
    <dgm:cxn modelId="{F4E612E7-4F16-4560-92FD-E803239201B1}" srcId="{6749CCB0-0EB1-49E3-AC52-A70F1FB74E0A}" destId="{60CECB88-800F-4325-9155-9469F48A8E60}" srcOrd="0" destOrd="0" parTransId="{D87F411D-22B2-4291-9715-3E0529B92137}" sibTransId="{59E3C643-35E5-48AC-9830-9614824FDF2C}"/>
    <dgm:cxn modelId="{62AEEB5E-474B-4211-B46A-AE44592679AD}" type="presOf" srcId="{60CECB88-800F-4325-9155-9469F48A8E60}" destId="{FB52ECDA-0CD0-41CA-94BD-277BE9189189}" srcOrd="0" destOrd="0" presId="urn:microsoft.com/office/officeart/2005/8/layout/hList1"/>
    <dgm:cxn modelId="{FD075C53-2676-4B41-8554-1217686FAF58}" srcId="{6749CCB0-0EB1-49E3-AC52-A70F1FB74E0A}" destId="{7716903E-D680-429F-864A-FC0A1484B01C}" srcOrd="1" destOrd="0" parTransId="{D085ABC5-2575-4173-8073-A27D23F38786}" sibTransId="{B8BEAC3B-602C-4149-B221-E266FC69ACBE}"/>
    <dgm:cxn modelId="{5059D275-DA47-404D-8A9E-62A5A2DCAE31}" type="presOf" srcId="{4F5C02DA-7BC5-4794-B573-8EA323E7DE27}" destId="{D88D4BE8-A982-4AF7-B9A3-BC06F9F3A9F9}" srcOrd="0" destOrd="0" presId="urn:microsoft.com/office/officeart/2005/8/layout/hList1"/>
    <dgm:cxn modelId="{8CB05199-059B-47A9-9299-6B50E743E69B}" srcId="{60CECB88-800F-4325-9155-9469F48A8E60}" destId="{39C6B074-C586-440E-96CF-3195E907A5EB}" srcOrd="1" destOrd="0" parTransId="{5550673D-B83C-4590-84FA-265A5F66BE1D}" sibTransId="{24F3A6C3-6E01-409B-BF25-2888B594015C}"/>
    <dgm:cxn modelId="{FD6F0B0E-CB70-424C-B566-91DF144017B4}" type="presOf" srcId="{E79ACC22-CFC9-4DC3-81A9-76F738ED731D}" destId="{9711AD35-4792-4940-8555-216D2BED45B0}" srcOrd="0" destOrd="0" presId="urn:microsoft.com/office/officeart/2005/8/layout/hList1"/>
    <dgm:cxn modelId="{AFEE1594-2794-42A1-B702-24C2AC869F7A}" srcId="{6749CCB0-0EB1-49E3-AC52-A70F1FB74E0A}" destId="{553ACC04-EDBB-4ACF-B7C7-ABE8939074F4}" srcOrd="2" destOrd="0" parTransId="{5F133976-643B-4040-9CA2-7521EFC6F0A5}" sibTransId="{8769996F-EE3A-4FFC-82F0-33CD398AA6C9}"/>
    <dgm:cxn modelId="{9B45FAA1-63EB-4EFC-9FC3-7155456A3ACB}" type="presOf" srcId="{6749CCB0-0EB1-49E3-AC52-A70F1FB74E0A}" destId="{59DA95F4-3C20-4AA2-806D-5401A1FF8803}" srcOrd="0" destOrd="0" presId="urn:microsoft.com/office/officeart/2005/8/layout/hList1"/>
    <dgm:cxn modelId="{A8C39584-6F94-441E-965A-CFDF60E1E6AB}" type="presOf" srcId="{39C6B074-C586-440E-96CF-3195E907A5EB}" destId="{D88D4BE8-A982-4AF7-B9A3-BC06F9F3A9F9}" srcOrd="0" destOrd="1" presId="urn:microsoft.com/office/officeart/2005/8/layout/hList1"/>
    <dgm:cxn modelId="{B7E9FCBD-8847-4FC1-BF13-8D3874AAF343}" type="presOf" srcId="{C761E6A7-1C67-4B71-A28A-972D8B4C6EED}" destId="{4ED468C8-7D64-4213-A78E-CBA7DA68D90A}" srcOrd="0" destOrd="0" presId="urn:microsoft.com/office/officeart/2005/8/layout/hList1"/>
    <dgm:cxn modelId="{5168F335-1355-4F4B-8A2D-684C20CBFF2E}" type="presOf" srcId="{553ACC04-EDBB-4ACF-B7C7-ABE8939074F4}" destId="{D92D4C7B-D8DD-413C-AAD4-B60A7874BE60}" srcOrd="0" destOrd="0" presId="urn:microsoft.com/office/officeart/2005/8/layout/hList1"/>
    <dgm:cxn modelId="{5E9BFE83-6253-4DAF-B80E-7233DA6781EA}" srcId="{553ACC04-EDBB-4ACF-B7C7-ABE8939074F4}" destId="{E79ACC22-CFC9-4DC3-81A9-76F738ED731D}" srcOrd="0" destOrd="0" parTransId="{CBB381FD-DEB7-4D66-A6DA-C6EE36A78C33}" sibTransId="{76DA51AF-B1E9-496B-81EE-BF2E099B66CD}"/>
    <dgm:cxn modelId="{69EC5C27-1D6A-4A74-9E89-84C1F260A7F0}" srcId="{60CECB88-800F-4325-9155-9469F48A8E60}" destId="{4F5C02DA-7BC5-4794-B573-8EA323E7DE27}" srcOrd="0" destOrd="0" parTransId="{2179392B-DC0F-4E17-9A92-B3004203A177}" sibTransId="{770D5742-7C84-443B-A502-7E19CA8F38FE}"/>
    <dgm:cxn modelId="{973B7475-2EC9-4062-9AC6-DF2E6EFD871B}" type="presOf" srcId="{7716903E-D680-429F-864A-FC0A1484B01C}" destId="{233091A0-6B38-4D03-BB44-3B70F1A85FBC}" srcOrd="0" destOrd="0" presId="urn:microsoft.com/office/officeart/2005/8/layout/hList1"/>
    <dgm:cxn modelId="{52A7E8AF-FF5A-4903-AD45-1CB97D824569}" type="presParOf" srcId="{59DA95F4-3C20-4AA2-806D-5401A1FF8803}" destId="{0E8B5FC0-B462-40FB-9905-145158C6A3D7}" srcOrd="0" destOrd="0" presId="urn:microsoft.com/office/officeart/2005/8/layout/hList1"/>
    <dgm:cxn modelId="{B9CD9BB5-1898-432D-96DA-1DB63BED471F}" type="presParOf" srcId="{0E8B5FC0-B462-40FB-9905-145158C6A3D7}" destId="{FB52ECDA-0CD0-41CA-94BD-277BE9189189}" srcOrd="0" destOrd="0" presId="urn:microsoft.com/office/officeart/2005/8/layout/hList1"/>
    <dgm:cxn modelId="{D199FAE6-7F9A-4FE6-8449-2BC4DE79E08B}" type="presParOf" srcId="{0E8B5FC0-B462-40FB-9905-145158C6A3D7}" destId="{D88D4BE8-A982-4AF7-B9A3-BC06F9F3A9F9}" srcOrd="1" destOrd="0" presId="urn:microsoft.com/office/officeart/2005/8/layout/hList1"/>
    <dgm:cxn modelId="{31285A24-7A82-4BE0-AC53-A5B95A87C11F}" type="presParOf" srcId="{59DA95F4-3C20-4AA2-806D-5401A1FF8803}" destId="{045931AF-FEAB-4962-8986-D0F6D5466A7E}" srcOrd="1" destOrd="0" presId="urn:microsoft.com/office/officeart/2005/8/layout/hList1"/>
    <dgm:cxn modelId="{9FC9F965-16F0-476F-813D-02073E9C2669}" type="presParOf" srcId="{59DA95F4-3C20-4AA2-806D-5401A1FF8803}" destId="{9EE8D376-8EE1-4F76-8DFE-0527B4FFDC6B}" srcOrd="2" destOrd="0" presId="urn:microsoft.com/office/officeart/2005/8/layout/hList1"/>
    <dgm:cxn modelId="{084AB9DB-8AF3-4B9A-9D4D-B5A08BA69397}" type="presParOf" srcId="{9EE8D376-8EE1-4F76-8DFE-0527B4FFDC6B}" destId="{233091A0-6B38-4D03-BB44-3B70F1A85FBC}" srcOrd="0" destOrd="0" presId="urn:microsoft.com/office/officeart/2005/8/layout/hList1"/>
    <dgm:cxn modelId="{65BEED56-B254-45C1-B444-E3518C6BEF92}" type="presParOf" srcId="{9EE8D376-8EE1-4F76-8DFE-0527B4FFDC6B}" destId="{4ED468C8-7D64-4213-A78E-CBA7DA68D90A}" srcOrd="1" destOrd="0" presId="urn:microsoft.com/office/officeart/2005/8/layout/hList1"/>
    <dgm:cxn modelId="{3B57850F-6167-405E-A93B-BAB21BD9AB69}" type="presParOf" srcId="{59DA95F4-3C20-4AA2-806D-5401A1FF8803}" destId="{BB89C536-BFA4-4203-8F8B-64AA4DB4CD13}" srcOrd="3" destOrd="0" presId="urn:microsoft.com/office/officeart/2005/8/layout/hList1"/>
    <dgm:cxn modelId="{9E4FCC82-C403-4DFB-8A4C-AE4E098C1515}" type="presParOf" srcId="{59DA95F4-3C20-4AA2-806D-5401A1FF8803}" destId="{976DC8B8-1E54-44D8-9A36-CD0967062B3A}" srcOrd="4" destOrd="0" presId="urn:microsoft.com/office/officeart/2005/8/layout/hList1"/>
    <dgm:cxn modelId="{E4008F08-9F99-4DA3-BCEB-A53D0F6B57CF}" type="presParOf" srcId="{976DC8B8-1E54-44D8-9A36-CD0967062B3A}" destId="{D92D4C7B-D8DD-413C-AAD4-B60A7874BE60}" srcOrd="0" destOrd="0" presId="urn:microsoft.com/office/officeart/2005/8/layout/hList1"/>
    <dgm:cxn modelId="{115BCFB5-A37B-46DC-AD6A-52D896261730}" type="presParOf" srcId="{976DC8B8-1E54-44D8-9A36-CD0967062B3A}" destId="{9711AD35-4792-4940-8555-216D2BED45B0}" srcOrd="1" destOrd="0" presId="urn:microsoft.com/office/officeart/2005/8/layout/hList1"/>
  </dgm:cxnLst>
  <dgm:bg/>
  <dgm:whole/>
  <dgm:extLst>
    <a:ext uri="http://schemas.microsoft.com/office/drawing/2008/diagram">
      <dsp:dataModelExt xmlns=""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FD5329-A4DC-4732-B2C1-925D001D1148}" type="doc">
      <dgm:prSet loTypeId="urn:microsoft.com/office/officeart/2005/8/layout/chevron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D19BAB2A-1FAB-400B-BEC8-B51F6FC6A64F}">
      <dgm:prSet phldrT="[Text]" custT="1"/>
      <dgm:spPr/>
      <dgm:t>
        <a:bodyPr/>
        <a:lstStyle/>
        <a:p>
          <a:r>
            <a:rPr lang="en-IN" sz="2400" dirty="0"/>
            <a:t>Academic Calendar</a:t>
          </a:r>
        </a:p>
      </dgm:t>
    </dgm:pt>
    <dgm:pt modelId="{CD02F7D9-1DE2-47D6-870E-990E66E4B5C5}" type="parTrans" cxnId="{0B778D63-D8C7-4637-99B8-C2C0AD63D920}">
      <dgm:prSet/>
      <dgm:spPr/>
      <dgm:t>
        <a:bodyPr/>
        <a:lstStyle/>
        <a:p>
          <a:endParaRPr lang="en-IN"/>
        </a:p>
      </dgm:t>
    </dgm:pt>
    <dgm:pt modelId="{2EE06040-511B-45A3-94B2-33EC16F6E05E}" type="sibTrans" cxnId="{0B778D63-D8C7-4637-99B8-C2C0AD63D920}">
      <dgm:prSet/>
      <dgm:spPr/>
      <dgm:t>
        <a:bodyPr/>
        <a:lstStyle/>
        <a:p>
          <a:endParaRPr lang="en-IN"/>
        </a:p>
      </dgm:t>
    </dgm:pt>
    <dgm:pt modelId="{1DB5C5A4-2DD5-416D-BE46-2658A432A02B}">
      <dgm:prSet phldrT="[Text]" custT="1"/>
      <dgm:spPr/>
      <dgm:t>
        <a:bodyPr/>
        <a:lstStyle/>
        <a:p>
          <a:r>
            <a:rPr lang="en-IN" sz="2000" dirty="0" smtClean="0"/>
            <a:t>As per UGC </a:t>
          </a:r>
          <a:r>
            <a:rPr lang="en-IN" sz="2000" dirty="0"/>
            <a:t>guidelines</a:t>
          </a:r>
        </a:p>
      </dgm:t>
    </dgm:pt>
    <dgm:pt modelId="{CD2A7BEA-5703-4529-8F3E-1DCE2852B54D}" type="parTrans" cxnId="{84C3CEA6-8126-44EF-95B6-921D5E2B144D}">
      <dgm:prSet/>
      <dgm:spPr/>
      <dgm:t>
        <a:bodyPr/>
        <a:lstStyle/>
        <a:p>
          <a:endParaRPr lang="en-IN"/>
        </a:p>
      </dgm:t>
    </dgm:pt>
    <dgm:pt modelId="{404412C7-35C6-4AB2-AC33-5950527C0F2F}" type="sibTrans" cxnId="{84C3CEA6-8126-44EF-95B6-921D5E2B144D}">
      <dgm:prSet/>
      <dgm:spPr/>
      <dgm:t>
        <a:bodyPr/>
        <a:lstStyle/>
        <a:p>
          <a:endParaRPr lang="en-IN"/>
        </a:p>
      </dgm:t>
    </dgm:pt>
    <dgm:pt modelId="{0BDCC07F-7FA5-47CA-BCF7-F3CB7934E50C}">
      <dgm:prSet phldrT="[Text]" custT="1"/>
      <dgm:spPr/>
      <dgm:t>
        <a:bodyPr/>
        <a:lstStyle/>
        <a:p>
          <a:r>
            <a:rPr lang="en-US" sz="2400" dirty="0"/>
            <a:t>Execution</a:t>
          </a:r>
          <a:endParaRPr lang="en-IN" sz="2400" dirty="0"/>
        </a:p>
      </dgm:t>
    </dgm:pt>
    <dgm:pt modelId="{DA4008E0-6CF9-4A31-AFAB-9C75E798385B}" type="parTrans" cxnId="{CEB509A8-58CA-4BA0-A700-5D4238B35738}">
      <dgm:prSet/>
      <dgm:spPr/>
      <dgm:t>
        <a:bodyPr/>
        <a:lstStyle/>
        <a:p>
          <a:endParaRPr lang="en-IN"/>
        </a:p>
      </dgm:t>
    </dgm:pt>
    <dgm:pt modelId="{7E202E68-53C8-40DB-A3A1-D34BDA895EAB}" type="sibTrans" cxnId="{CEB509A8-58CA-4BA0-A700-5D4238B35738}">
      <dgm:prSet/>
      <dgm:spPr/>
      <dgm:t>
        <a:bodyPr/>
        <a:lstStyle/>
        <a:p>
          <a:endParaRPr lang="en-IN"/>
        </a:p>
      </dgm:t>
    </dgm:pt>
    <dgm:pt modelId="{76BE7772-CE18-4F6C-A557-5BBBC615A449}">
      <dgm:prSet phldrT="[Text]" custT="1"/>
      <dgm:spPr/>
      <dgm:t>
        <a:bodyPr/>
        <a:lstStyle/>
        <a:p>
          <a:r>
            <a:rPr lang="en-US" sz="2000" dirty="0" smtClean="0"/>
            <a:t>Lectures, </a:t>
          </a:r>
          <a:r>
            <a:rPr lang="en-US" sz="2000" dirty="0" err="1" smtClean="0"/>
            <a:t>Practicals</a:t>
          </a:r>
          <a:r>
            <a:rPr lang="en-US" sz="2000" dirty="0" smtClean="0"/>
            <a:t> </a:t>
          </a:r>
          <a:endParaRPr lang="en-IN" sz="2000" dirty="0"/>
        </a:p>
      </dgm:t>
    </dgm:pt>
    <dgm:pt modelId="{022EDB60-5646-4BC3-A662-E731C7066D6C}" type="parTrans" cxnId="{384A56E4-5327-410B-90BD-91E2880ED675}">
      <dgm:prSet/>
      <dgm:spPr/>
      <dgm:t>
        <a:bodyPr/>
        <a:lstStyle/>
        <a:p>
          <a:endParaRPr lang="en-IN"/>
        </a:p>
      </dgm:t>
    </dgm:pt>
    <dgm:pt modelId="{E622B426-9632-4D02-A974-2B6432C91F09}" type="sibTrans" cxnId="{384A56E4-5327-410B-90BD-91E2880ED675}">
      <dgm:prSet/>
      <dgm:spPr/>
      <dgm:t>
        <a:bodyPr/>
        <a:lstStyle/>
        <a:p>
          <a:endParaRPr lang="en-IN"/>
        </a:p>
      </dgm:t>
    </dgm:pt>
    <dgm:pt modelId="{7A8ECE66-3F8B-41E8-AFEA-EBB94CDB8C24}">
      <dgm:prSet phldrT="[Text]" custT="1"/>
      <dgm:spPr/>
      <dgm:t>
        <a:bodyPr/>
        <a:lstStyle/>
        <a:p>
          <a:r>
            <a:rPr lang="en-IN" sz="2400" dirty="0"/>
            <a:t>Quality Checks</a:t>
          </a:r>
        </a:p>
      </dgm:t>
    </dgm:pt>
    <dgm:pt modelId="{A6C36B89-DB44-4C6E-8A5C-34740A75D334}" type="parTrans" cxnId="{AD325361-343F-4FBA-9795-E8E5FE783183}">
      <dgm:prSet/>
      <dgm:spPr/>
      <dgm:t>
        <a:bodyPr/>
        <a:lstStyle/>
        <a:p>
          <a:endParaRPr lang="en-IN"/>
        </a:p>
      </dgm:t>
    </dgm:pt>
    <dgm:pt modelId="{7DBD506E-162C-4143-B9B2-1E6DF3250812}" type="sibTrans" cxnId="{AD325361-343F-4FBA-9795-E8E5FE783183}">
      <dgm:prSet/>
      <dgm:spPr/>
      <dgm:t>
        <a:bodyPr/>
        <a:lstStyle/>
        <a:p>
          <a:endParaRPr lang="en-IN"/>
        </a:p>
      </dgm:t>
    </dgm:pt>
    <dgm:pt modelId="{DE4352C7-88EB-43FF-B77D-DE993253AC5D}">
      <dgm:prSet phldrT="[Text]" custT="1"/>
      <dgm:spPr/>
      <dgm:t>
        <a:bodyPr/>
        <a:lstStyle/>
        <a:p>
          <a:r>
            <a:rPr lang="en-US" sz="2000" dirty="0"/>
            <a:t>Periodic evaluation and assessment </a:t>
          </a:r>
          <a:endParaRPr lang="en-IN" sz="2000" dirty="0"/>
        </a:p>
      </dgm:t>
    </dgm:pt>
    <dgm:pt modelId="{46FBD3CA-E83C-45AB-842E-33A795EDC2C4}" type="parTrans" cxnId="{917589D1-6908-4100-BB8D-AFCA5F5EE422}">
      <dgm:prSet/>
      <dgm:spPr/>
      <dgm:t>
        <a:bodyPr/>
        <a:lstStyle/>
        <a:p>
          <a:endParaRPr lang="en-IN"/>
        </a:p>
      </dgm:t>
    </dgm:pt>
    <dgm:pt modelId="{99C09AAA-5865-480A-A656-FD0EAFE74229}" type="sibTrans" cxnId="{917589D1-6908-4100-BB8D-AFCA5F5EE422}">
      <dgm:prSet/>
      <dgm:spPr/>
      <dgm:t>
        <a:bodyPr/>
        <a:lstStyle/>
        <a:p>
          <a:endParaRPr lang="en-IN"/>
        </a:p>
      </dgm:t>
    </dgm:pt>
    <dgm:pt modelId="{109B8561-6539-44A9-9B2F-3DE0FB497C56}">
      <dgm:prSet custT="1"/>
      <dgm:spPr/>
      <dgm:t>
        <a:bodyPr/>
        <a:lstStyle/>
        <a:p>
          <a:r>
            <a:rPr lang="en-US" sz="2000" dirty="0"/>
            <a:t>Expert </a:t>
          </a:r>
          <a:r>
            <a:rPr lang="en-US" sz="2000" dirty="0" smtClean="0"/>
            <a:t>Lectures</a:t>
          </a:r>
          <a:endParaRPr lang="en-US" sz="2000" dirty="0"/>
        </a:p>
      </dgm:t>
    </dgm:pt>
    <dgm:pt modelId="{A7C92B27-F4D6-4DDA-AC19-0ACFD0632C27}" type="parTrans" cxnId="{EF3CEC53-38D2-43C4-8716-1C4CD9387CD0}">
      <dgm:prSet/>
      <dgm:spPr/>
      <dgm:t>
        <a:bodyPr/>
        <a:lstStyle/>
        <a:p>
          <a:endParaRPr lang="en-IN"/>
        </a:p>
      </dgm:t>
    </dgm:pt>
    <dgm:pt modelId="{37F89E14-B957-45CE-9E2C-245564379BF9}" type="sibTrans" cxnId="{EF3CEC53-38D2-43C4-8716-1C4CD9387CD0}">
      <dgm:prSet/>
      <dgm:spPr/>
      <dgm:t>
        <a:bodyPr/>
        <a:lstStyle/>
        <a:p>
          <a:endParaRPr lang="en-IN"/>
        </a:p>
      </dgm:t>
    </dgm:pt>
    <dgm:pt modelId="{A83D0DB8-C4FB-4D8F-900A-CFAE58C5BBFA}">
      <dgm:prSet phldrT="[Text]" custT="1"/>
      <dgm:spPr/>
      <dgm:t>
        <a:bodyPr/>
        <a:lstStyle/>
        <a:p>
          <a:r>
            <a:rPr lang="en-IN" sz="2000" dirty="0"/>
            <a:t>ISO standards</a:t>
          </a:r>
        </a:p>
      </dgm:t>
    </dgm:pt>
    <dgm:pt modelId="{9524B7AC-84A9-4C3E-A406-6FF082D91570}" type="sibTrans" cxnId="{97BFB7BF-1330-4999-97F3-CFAF6AEBF23B}">
      <dgm:prSet/>
      <dgm:spPr/>
      <dgm:t>
        <a:bodyPr/>
        <a:lstStyle/>
        <a:p>
          <a:endParaRPr lang="en-IN"/>
        </a:p>
      </dgm:t>
    </dgm:pt>
    <dgm:pt modelId="{A0275EFC-49B1-41EF-AC0F-51A2A31AE169}" type="parTrans" cxnId="{97BFB7BF-1330-4999-97F3-CFAF6AEBF23B}">
      <dgm:prSet/>
      <dgm:spPr/>
      <dgm:t>
        <a:bodyPr/>
        <a:lstStyle/>
        <a:p>
          <a:endParaRPr lang="en-IN"/>
        </a:p>
      </dgm:t>
    </dgm:pt>
    <dgm:pt modelId="{4660B187-81AE-4FFD-8800-D6314F62A1DB}">
      <dgm:prSet custT="1"/>
      <dgm:spPr/>
      <dgm:t>
        <a:bodyPr/>
        <a:lstStyle/>
        <a:p>
          <a:r>
            <a:rPr lang="en-US" sz="2000" dirty="0" smtClean="0"/>
            <a:t> Internships</a:t>
          </a:r>
          <a:endParaRPr lang="en-US" sz="2000" dirty="0"/>
        </a:p>
      </dgm:t>
    </dgm:pt>
    <dgm:pt modelId="{A03ECDEF-ED09-4EBF-8A27-CB35E3DDC667}" type="parTrans" cxnId="{AEE25311-26B4-4542-AD57-9D67211BCECB}">
      <dgm:prSet/>
      <dgm:spPr/>
      <dgm:t>
        <a:bodyPr/>
        <a:lstStyle/>
        <a:p>
          <a:endParaRPr lang="en-US"/>
        </a:p>
      </dgm:t>
    </dgm:pt>
    <dgm:pt modelId="{9335E14A-484F-4851-B4CB-E9EA36B7DE11}" type="sibTrans" cxnId="{AEE25311-26B4-4542-AD57-9D67211BCECB}">
      <dgm:prSet/>
      <dgm:spPr/>
      <dgm:t>
        <a:bodyPr/>
        <a:lstStyle/>
        <a:p>
          <a:endParaRPr lang="en-US"/>
        </a:p>
      </dgm:t>
    </dgm:pt>
    <dgm:pt modelId="{053B8B8A-C405-47BA-8E9B-4BF2F2E24343}">
      <dgm:prSet phldrT="[Text]" custT="1"/>
      <dgm:spPr/>
      <dgm:t>
        <a:bodyPr/>
        <a:lstStyle/>
        <a:p>
          <a:r>
            <a:rPr lang="en-US" sz="2000" dirty="0" smtClean="0"/>
            <a:t>Projects</a:t>
          </a:r>
          <a:endParaRPr lang="en-IN" sz="2000" dirty="0"/>
        </a:p>
      </dgm:t>
    </dgm:pt>
    <dgm:pt modelId="{958444C0-AE7B-4F44-A7B1-3B09F9134850}" type="parTrans" cxnId="{AF6CC847-0CB4-411A-BEFE-1460EBB8A936}">
      <dgm:prSet/>
      <dgm:spPr/>
    </dgm:pt>
    <dgm:pt modelId="{CAFAF076-E594-44C8-81E2-9754461BEE98}" type="sibTrans" cxnId="{AF6CC847-0CB4-411A-BEFE-1460EBB8A936}">
      <dgm:prSet/>
      <dgm:spPr/>
    </dgm:pt>
    <dgm:pt modelId="{E554FB63-D2D7-445A-A994-B72C99EAC3B8}" type="pres">
      <dgm:prSet presAssocID="{7AFD5329-A4DC-4732-B2C1-925D001D114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8A7E95-26F5-4F9D-A230-78311D3D131B}" type="pres">
      <dgm:prSet presAssocID="{D19BAB2A-1FAB-400B-BEC8-B51F6FC6A64F}" presName="composite" presStyleCnt="0"/>
      <dgm:spPr/>
    </dgm:pt>
    <dgm:pt modelId="{FF53C2BC-86AD-415C-A2AE-0B23B71704D2}" type="pres">
      <dgm:prSet presAssocID="{D19BAB2A-1FAB-400B-BEC8-B51F6FC6A64F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80CFDE-CCE9-4318-A4C3-23A8ED6F95A1}" type="pres">
      <dgm:prSet presAssocID="{D19BAB2A-1FAB-400B-BEC8-B51F6FC6A64F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3205A9-6D89-4F60-86DE-938CC6283322}" type="pres">
      <dgm:prSet presAssocID="{2EE06040-511B-45A3-94B2-33EC16F6E05E}" presName="sp" presStyleCnt="0"/>
      <dgm:spPr/>
    </dgm:pt>
    <dgm:pt modelId="{BB0FD6B5-0D93-4785-A719-DF60A648100F}" type="pres">
      <dgm:prSet presAssocID="{0BDCC07F-7FA5-47CA-BCF7-F3CB7934E50C}" presName="composite" presStyleCnt="0"/>
      <dgm:spPr/>
    </dgm:pt>
    <dgm:pt modelId="{5B379F5E-2D38-45E0-93CC-3DF47088E987}" type="pres">
      <dgm:prSet presAssocID="{0BDCC07F-7FA5-47CA-BCF7-F3CB7934E50C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72F065-DB66-4231-86A9-9AE18A756A45}" type="pres">
      <dgm:prSet presAssocID="{0BDCC07F-7FA5-47CA-BCF7-F3CB7934E50C}" presName="descendantText" presStyleLbl="alignAcc1" presStyleIdx="1" presStyleCnt="3" custScaleY="1067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67191-7108-47C3-A260-FF4E511410EE}" type="pres">
      <dgm:prSet presAssocID="{7E202E68-53C8-40DB-A3A1-D34BDA895EAB}" presName="sp" presStyleCnt="0"/>
      <dgm:spPr/>
    </dgm:pt>
    <dgm:pt modelId="{B1C4D2AD-995F-4334-A8E5-065C505A9927}" type="pres">
      <dgm:prSet presAssocID="{7A8ECE66-3F8B-41E8-AFEA-EBB94CDB8C24}" presName="composite" presStyleCnt="0"/>
      <dgm:spPr/>
    </dgm:pt>
    <dgm:pt modelId="{4BD32CFD-33B3-47FD-8F30-EC470D481D2A}" type="pres">
      <dgm:prSet presAssocID="{7A8ECE66-3F8B-41E8-AFEA-EBB94CDB8C24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7498F-B400-4708-8E95-3488D38DFE58}" type="pres">
      <dgm:prSet presAssocID="{7A8ECE66-3F8B-41E8-AFEA-EBB94CDB8C24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1A325F-C25C-4AEE-A2F2-62A83859CB9E}" type="presOf" srcId="{0BDCC07F-7FA5-47CA-BCF7-F3CB7934E50C}" destId="{5B379F5E-2D38-45E0-93CC-3DF47088E987}" srcOrd="0" destOrd="0" presId="urn:microsoft.com/office/officeart/2005/8/layout/chevron2"/>
    <dgm:cxn modelId="{AD325361-343F-4FBA-9795-E8E5FE783183}" srcId="{7AFD5329-A4DC-4732-B2C1-925D001D1148}" destId="{7A8ECE66-3F8B-41E8-AFEA-EBB94CDB8C24}" srcOrd="2" destOrd="0" parTransId="{A6C36B89-DB44-4C6E-8A5C-34740A75D334}" sibTransId="{7DBD506E-162C-4143-B9B2-1E6DF3250812}"/>
    <dgm:cxn modelId="{97BFB7BF-1330-4999-97F3-CFAF6AEBF23B}" srcId="{7A8ECE66-3F8B-41E8-AFEA-EBB94CDB8C24}" destId="{A83D0DB8-C4FB-4D8F-900A-CFAE58C5BBFA}" srcOrd="1" destOrd="0" parTransId="{A0275EFC-49B1-41EF-AC0F-51A2A31AE169}" sibTransId="{9524B7AC-84A9-4C3E-A406-6FF082D91570}"/>
    <dgm:cxn modelId="{06B1646D-5B1F-44E1-9D57-7FA198591367}" type="presOf" srcId="{109B8561-6539-44A9-9B2F-3DE0FB497C56}" destId="{E572F065-DB66-4231-86A9-9AE18A756A45}" srcOrd="0" destOrd="2" presId="urn:microsoft.com/office/officeart/2005/8/layout/chevron2"/>
    <dgm:cxn modelId="{CEB509A8-58CA-4BA0-A700-5D4238B35738}" srcId="{7AFD5329-A4DC-4732-B2C1-925D001D1148}" destId="{0BDCC07F-7FA5-47CA-BCF7-F3CB7934E50C}" srcOrd="1" destOrd="0" parTransId="{DA4008E0-6CF9-4A31-AFAB-9C75E798385B}" sibTransId="{7E202E68-53C8-40DB-A3A1-D34BDA895EAB}"/>
    <dgm:cxn modelId="{EF3CEC53-38D2-43C4-8716-1C4CD9387CD0}" srcId="{0BDCC07F-7FA5-47CA-BCF7-F3CB7934E50C}" destId="{109B8561-6539-44A9-9B2F-3DE0FB497C56}" srcOrd="2" destOrd="0" parTransId="{A7C92B27-F4D6-4DDA-AC19-0ACFD0632C27}" sibTransId="{37F89E14-B957-45CE-9E2C-245564379BF9}"/>
    <dgm:cxn modelId="{AF6CC847-0CB4-411A-BEFE-1460EBB8A936}" srcId="{0BDCC07F-7FA5-47CA-BCF7-F3CB7934E50C}" destId="{053B8B8A-C405-47BA-8E9B-4BF2F2E24343}" srcOrd="1" destOrd="0" parTransId="{958444C0-AE7B-4F44-A7B1-3B09F9134850}" sibTransId="{CAFAF076-E594-44C8-81E2-9754461BEE98}"/>
    <dgm:cxn modelId="{282D6B73-77D7-4BD0-B40C-99180F334D82}" type="presOf" srcId="{A83D0DB8-C4FB-4D8F-900A-CFAE58C5BBFA}" destId="{D707498F-B400-4708-8E95-3488D38DFE58}" srcOrd="0" destOrd="1" presId="urn:microsoft.com/office/officeart/2005/8/layout/chevron2"/>
    <dgm:cxn modelId="{0B778D63-D8C7-4637-99B8-C2C0AD63D920}" srcId="{7AFD5329-A4DC-4732-B2C1-925D001D1148}" destId="{D19BAB2A-1FAB-400B-BEC8-B51F6FC6A64F}" srcOrd="0" destOrd="0" parTransId="{CD02F7D9-1DE2-47D6-870E-990E66E4B5C5}" sibTransId="{2EE06040-511B-45A3-94B2-33EC16F6E05E}"/>
    <dgm:cxn modelId="{84C3CEA6-8126-44EF-95B6-921D5E2B144D}" srcId="{D19BAB2A-1FAB-400B-BEC8-B51F6FC6A64F}" destId="{1DB5C5A4-2DD5-416D-BE46-2658A432A02B}" srcOrd="0" destOrd="0" parTransId="{CD2A7BEA-5703-4529-8F3E-1DCE2852B54D}" sibTransId="{404412C7-35C6-4AB2-AC33-5950527C0F2F}"/>
    <dgm:cxn modelId="{C0BF13CD-9F91-49DC-8616-4A3B2607E531}" type="presOf" srcId="{76BE7772-CE18-4F6C-A557-5BBBC615A449}" destId="{E572F065-DB66-4231-86A9-9AE18A756A45}" srcOrd="0" destOrd="0" presId="urn:microsoft.com/office/officeart/2005/8/layout/chevron2"/>
    <dgm:cxn modelId="{917589D1-6908-4100-BB8D-AFCA5F5EE422}" srcId="{7A8ECE66-3F8B-41E8-AFEA-EBB94CDB8C24}" destId="{DE4352C7-88EB-43FF-B77D-DE993253AC5D}" srcOrd="0" destOrd="0" parTransId="{46FBD3CA-E83C-45AB-842E-33A795EDC2C4}" sibTransId="{99C09AAA-5865-480A-A656-FD0EAFE74229}"/>
    <dgm:cxn modelId="{FCD9EAEF-0516-4A05-A94B-41C3D0E25994}" type="presOf" srcId="{7AFD5329-A4DC-4732-B2C1-925D001D1148}" destId="{E554FB63-D2D7-445A-A994-B72C99EAC3B8}" srcOrd="0" destOrd="0" presId="urn:microsoft.com/office/officeart/2005/8/layout/chevron2"/>
    <dgm:cxn modelId="{D16C0C6C-4486-4B8B-8AFD-C7394F7D34AC}" type="presOf" srcId="{1DB5C5A4-2DD5-416D-BE46-2658A432A02B}" destId="{C980CFDE-CCE9-4318-A4C3-23A8ED6F95A1}" srcOrd="0" destOrd="0" presId="urn:microsoft.com/office/officeart/2005/8/layout/chevron2"/>
    <dgm:cxn modelId="{982BDF2B-EEF9-42AA-8FA1-BBFD49741ADA}" type="presOf" srcId="{053B8B8A-C405-47BA-8E9B-4BF2F2E24343}" destId="{E572F065-DB66-4231-86A9-9AE18A756A45}" srcOrd="0" destOrd="1" presId="urn:microsoft.com/office/officeart/2005/8/layout/chevron2"/>
    <dgm:cxn modelId="{651A1478-5F56-48A1-892F-E5552C4276B1}" type="presOf" srcId="{D19BAB2A-1FAB-400B-BEC8-B51F6FC6A64F}" destId="{FF53C2BC-86AD-415C-A2AE-0B23B71704D2}" srcOrd="0" destOrd="0" presId="urn:microsoft.com/office/officeart/2005/8/layout/chevron2"/>
    <dgm:cxn modelId="{308BEEA1-7B59-4D56-A9E3-B843A88E6F0D}" type="presOf" srcId="{DE4352C7-88EB-43FF-B77D-DE993253AC5D}" destId="{D707498F-B400-4708-8E95-3488D38DFE58}" srcOrd="0" destOrd="0" presId="urn:microsoft.com/office/officeart/2005/8/layout/chevron2"/>
    <dgm:cxn modelId="{AEE25311-26B4-4542-AD57-9D67211BCECB}" srcId="{0BDCC07F-7FA5-47CA-BCF7-F3CB7934E50C}" destId="{4660B187-81AE-4FFD-8800-D6314F62A1DB}" srcOrd="3" destOrd="0" parTransId="{A03ECDEF-ED09-4EBF-8A27-CB35E3DDC667}" sibTransId="{9335E14A-484F-4851-B4CB-E9EA36B7DE11}"/>
    <dgm:cxn modelId="{F39F1EEF-C2D0-4EDC-9F82-A3480CA4E211}" type="presOf" srcId="{4660B187-81AE-4FFD-8800-D6314F62A1DB}" destId="{E572F065-DB66-4231-86A9-9AE18A756A45}" srcOrd="0" destOrd="3" presId="urn:microsoft.com/office/officeart/2005/8/layout/chevron2"/>
    <dgm:cxn modelId="{384A56E4-5327-410B-90BD-91E2880ED675}" srcId="{0BDCC07F-7FA5-47CA-BCF7-F3CB7934E50C}" destId="{76BE7772-CE18-4F6C-A557-5BBBC615A449}" srcOrd="0" destOrd="0" parTransId="{022EDB60-5646-4BC3-A662-E731C7066D6C}" sibTransId="{E622B426-9632-4D02-A974-2B6432C91F09}"/>
    <dgm:cxn modelId="{C51FB090-082F-461E-B1C0-1BAED0045969}" type="presOf" srcId="{7A8ECE66-3F8B-41E8-AFEA-EBB94CDB8C24}" destId="{4BD32CFD-33B3-47FD-8F30-EC470D481D2A}" srcOrd="0" destOrd="0" presId="urn:microsoft.com/office/officeart/2005/8/layout/chevron2"/>
    <dgm:cxn modelId="{7FAB5B5F-0DF4-4876-92F1-FDB22AEDF58F}" type="presParOf" srcId="{E554FB63-D2D7-445A-A994-B72C99EAC3B8}" destId="{1E8A7E95-26F5-4F9D-A230-78311D3D131B}" srcOrd="0" destOrd="0" presId="urn:microsoft.com/office/officeart/2005/8/layout/chevron2"/>
    <dgm:cxn modelId="{3AD474AE-4D2B-471F-A592-BCC818C52B6F}" type="presParOf" srcId="{1E8A7E95-26F5-4F9D-A230-78311D3D131B}" destId="{FF53C2BC-86AD-415C-A2AE-0B23B71704D2}" srcOrd="0" destOrd="0" presId="urn:microsoft.com/office/officeart/2005/8/layout/chevron2"/>
    <dgm:cxn modelId="{31C3A841-F6F4-4468-B885-D62F0A42C477}" type="presParOf" srcId="{1E8A7E95-26F5-4F9D-A230-78311D3D131B}" destId="{C980CFDE-CCE9-4318-A4C3-23A8ED6F95A1}" srcOrd="1" destOrd="0" presId="urn:microsoft.com/office/officeart/2005/8/layout/chevron2"/>
    <dgm:cxn modelId="{4E767F61-78FD-498C-9972-B222A7C707EF}" type="presParOf" srcId="{E554FB63-D2D7-445A-A994-B72C99EAC3B8}" destId="{FD3205A9-6D89-4F60-86DE-938CC6283322}" srcOrd="1" destOrd="0" presId="urn:microsoft.com/office/officeart/2005/8/layout/chevron2"/>
    <dgm:cxn modelId="{666A52EB-5781-47A4-9468-74780E93EBA3}" type="presParOf" srcId="{E554FB63-D2D7-445A-A994-B72C99EAC3B8}" destId="{BB0FD6B5-0D93-4785-A719-DF60A648100F}" srcOrd="2" destOrd="0" presId="urn:microsoft.com/office/officeart/2005/8/layout/chevron2"/>
    <dgm:cxn modelId="{A2F816BC-23D2-4F91-BEBE-22E740357CDC}" type="presParOf" srcId="{BB0FD6B5-0D93-4785-A719-DF60A648100F}" destId="{5B379F5E-2D38-45E0-93CC-3DF47088E987}" srcOrd="0" destOrd="0" presId="urn:microsoft.com/office/officeart/2005/8/layout/chevron2"/>
    <dgm:cxn modelId="{2C50B6CD-8A79-4369-9150-FAF2047CEF6B}" type="presParOf" srcId="{BB0FD6B5-0D93-4785-A719-DF60A648100F}" destId="{E572F065-DB66-4231-86A9-9AE18A756A45}" srcOrd="1" destOrd="0" presId="urn:microsoft.com/office/officeart/2005/8/layout/chevron2"/>
    <dgm:cxn modelId="{A65B5CA8-EB54-4217-BCFC-CA0ED810860B}" type="presParOf" srcId="{E554FB63-D2D7-445A-A994-B72C99EAC3B8}" destId="{B3767191-7108-47C3-A260-FF4E511410EE}" srcOrd="3" destOrd="0" presId="urn:microsoft.com/office/officeart/2005/8/layout/chevron2"/>
    <dgm:cxn modelId="{763A1DA1-626D-46CE-ACA8-E4183B453BE7}" type="presParOf" srcId="{E554FB63-D2D7-445A-A994-B72C99EAC3B8}" destId="{B1C4D2AD-995F-4334-A8E5-065C505A9927}" srcOrd="4" destOrd="0" presId="urn:microsoft.com/office/officeart/2005/8/layout/chevron2"/>
    <dgm:cxn modelId="{8222E381-955C-4EEF-837B-7E263E3E3613}" type="presParOf" srcId="{B1C4D2AD-995F-4334-A8E5-065C505A9927}" destId="{4BD32CFD-33B3-47FD-8F30-EC470D481D2A}" srcOrd="0" destOrd="0" presId="urn:microsoft.com/office/officeart/2005/8/layout/chevron2"/>
    <dgm:cxn modelId="{94F43264-6BD1-495C-81DF-54F2CE110A17}" type="presParOf" srcId="{B1C4D2AD-995F-4334-A8E5-065C505A9927}" destId="{D707498F-B400-4708-8E95-3488D38DFE58}" srcOrd="1" destOrd="0" presId="urn:microsoft.com/office/officeart/2005/8/layout/chevron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2313E40-D515-4F31-A9A6-D65264FB6093}" type="doc">
      <dgm:prSet loTypeId="urn:microsoft.com/office/officeart/2005/8/layout/radial6" loCatId="cycle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IN"/>
        </a:p>
      </dgm:t>
    </dgm:pt>
    <dgm:pt modelId="{D276C10A-7438-44ED-BF6B-9D2791C0953A}">
      <dgm:prSet phldrT="[Text]"/>
      <dgm:spPr/>
      <dgm:t>
        <a:bodyPr/>
        <a:lstStyle/>
        <a:p>
          <a:r>
            <a:rPr lang="en-US" b="1" dirty="0"/>
            <a:t>EFFICIENT TEACHING FORCE</a:t>
          </a:r>
          <a:endParaRPr lang="en-IN" dirty="0"/>
        </a:p>
      </dgm:t>
    </dgm:pt>
    <dgm:pt modelId="{4D79A8DC-374B-43CA-B9E9-DF2A9CC4E4F3}" type="parTrans" cxnId="{82563AC6-92E4-47C7-902D-0C12788492BE}">
      <dgm:prSet/>
      <dgm:spPr/>
      <dgm:t>
        <a:bodyPr/>
        <a:lstStyle/>
        <a:p>
          <a:endParaRPr lang="en-IN"/>
        </a:p>
      </dgm:t>
    </dgm:pt>
    <dgm:pt modelId="{90B4166E-CCE5-4AA0-BEF4-58B7D746C4E3}" type="sibTrans" cxnId="{82563AC6-92E4-47C7-902D-0C12788492BE}">
      <dgm:prSet/>
      <dgm:spPr/>
      <dgm:t>
        <a:bodyPr/>
        <a:lstStyle/>
        <a:p>
          <a:endParaRPr lang="en-IN"/>
        </a:p>
      </dgm:t>
    </dgm:pt>
    <dgm:pt modelId="{D693948E-D629-469F-9598-A86BCBBFC786}">
      <dgm:prSet phldrT="[Text]"/>
      <dgm:spPr/>
      <dgm:t>
        <a:bodyPr/>
        <a:lstStyle/>
        <a:p>
          <a:r>
            <a:rPr lang="en-IN" dirty="0"/>
            <a:t>1. Course Delivery</a:t>
          </a:r>
        </a:p>
      </dgm:t>
    </dgm:pt>
    <dgm:pt modelId="{61DA2FC0-5919-44DF-A85F-C42EBBD79942}" type="parTrans" cxnId="{F145F0F2-B1D2-4FCF-8575-2A2EE09BC952}">
      <dgm:prSet/>
      <dgm:spPr/>
      <dgm:t>
        <a:bodyPr/>
        <a:lstStyle/>
        <a:p>
          <a:endParaRPr lang="en-IN"/>
        </a:p>
      </dgm:t>
    </dgm:pt>
    <dgm:pt modelId="{C5873BC7-D2D5-4CFC-B7A8-2E752FCB0574}" type="sibTrans" cxnId="{F145F0F2-B1D2-4FCF-8575-2A2EE09BC952}">
      <dgm:prSet/>
      <dgm:spPr/>
      <dgm:t>
        <a:bodyPr/>
        <a:lstStyle/>
        <a:p>
          <a:endParaRPr lang="en-IN"/>
        </a:p>
      </dgm:t>
    </dgm:pt>
    <dgm:pt modelId="{55BB6ADF-F990-475D-9722-A431450C0A72}">
      <dgm:prSet phldrT="[Text]" custT="1"/>
      <dgm:spPr/>
      <dgm:t>
        <a:bodyPr/>
        <a:lstStyle/>
        <a:p>
          <a:r>
            <a:rPr lang="en-IN" sz="1200"/>
            <a:t>2.Student </a:t>
          </a:r>
          <a:endParaRPr lang="en-IN" sz="1200" dirty="0"/>
        </a:p>
        <a:p>
          <a:r>
            <a:rPr lang="en-IN" sz="1200" dirty="0"/>
            <a:t>Feedback</a:t>
          </a:r>
        </a:p>
      </dgm:t>
    </dgm:pt>
    <dgm:pt modelId="{AE834671-F388-44B6-A9E2-9AFB1CE79644}" type="parTrans" cxnId="{1AC01B47-9563-4864-8177-E6951305F7FA}">
      <dgm:prSet/>
      <dgm:spPr/>
      <dgm:t>
        <a:bodyPr/>
        <a:lstStyle/>
        <a:p>
          <a:endParaRPr lang="en-IN"/>
        </a:p>
      </dgm:t>
    </dgm:pt>
    <dgm:pt modelId="{FCFF4EE2-AB24-4498-86BA-70B376F5729C}" type="sibTrans" cxnId="{1AC01B47-9563-4864-8177-E6951305F7FA}">
      <dgm:prSet/>
      <dgm:spPr/>
      <dgm:t>
        <a:bodyPr/>
        <a:lstStyle/>
        <a:p>
          <a:endParaRPr lang="en-IN"/>
        </a:p>
      </dgm:t>
    </dgm:pt>
    <dgm:pt modelId="{C828859F-0C0E-4D7D-8AB9-42FEA3DFDF7F}">
      <dgm:prSet phldrT="[Text]"/>
      <dgm:spPr/>
      <dgm:t>
        <a:bodyPr/>
        <a:lstStyle/>
        <a:p>
          <a:r>
            <a:rPr lang="en-US" b="1" dirty="0"/>
            <a:t>3. Faculty Appraisal </a:t>
          </a:r>
          <a:endParaRPr lang="en-IN" dirty="0"/>
        </a:p>
      </dgm:t>
    </dgm:pt>
    <dgm:pt modelId="{B242C02B-0A6E-4265-8B12-1525E1F0C8B1}" type="parTrans" cxnId="{D16E1B1D-2715-4BF2-9528-FDB64E66B6DA}">
      <dgm:prSet/>
      <dgm:spPr/>
      <dgm:t>
        <a:bodyPr/>
        <a:lstStyle/>
        <a:p>
          <a:endParaRPr lang="en-IN"/>
        </a:p>
      </dgm:t>
    </dgm:pt>
    <dgm:pt modelId="{F399DBDF-FDF9-4174-86DF-C12D3BDAA430}" type="sibTrans" cxnId="{D16E1B1D-2715-4BF2-9528-FDB64E66B6DA}">
      <dgm:prSet/>
      <dgm:spPr/>
      <dgm:t>
        <a:bodyPr/>
        <a:lstStyle/>
        <a:p>
          <a:endParaRPr lang="en-IN"/>
        </a:p>
      </dgm:t>
    </dgm:pt>
    <dgm:pt modelId="{2CD6DDD6-2FAD-429F-8490-15BE0683EB74}">
      <dgm:prSet phldrT="[Text]"/>
      <dgm:spPr/>
      <dgm:t>
        <a:bodyPr/>
        <a:lstStyle/>
        <a:p>
          <a:r>
            <a:rPr lang="en-US" b="1" dirty="0"/>
            <a:t>4. Faculty </a:t>
          </a:r>
          <a:r>
            <a:rPr lang="en-US" b="1" dirty="0" smtClean="0"/>
            <a:t>Training and MOOC</a:t>
          </a:r>
          <a:endParaRPr lang="en-IN" dirty="0"/>
        </a:p>
      </dgm:t>
    </dgm:pt>
    <dgm:pt modelId="{69C54C83-9288-4370-9079-6F11794907B1}" type="parTrans" cxnId="{8C13545E-4024-4603-8DD5-5EE349B3715C}">
      <dgm:prSet/>
      <dgm:spPr/>
      <dgm:t>
        <a:bodyPr/>
        <a:lstStyle/>
        <a:p>
          <a:endParaRPr lang="en-IN"/>
        </a:p>
      </dgm:t>
    </dgm:pt>
    <dgm:pt modelId="{05C66AD6-5314-4460-89A2-FF988D7EAD6E}" type="sibTrans" cxnId="{8C13545E-4024-4603-8DD5-5EE349B3715C}">
      <dgm:prSet/>
      <dgm:spPr/>
      <dgm:t>
        <a:bodyPr/>
        <a:lstStyle/>
        <a:p>
          <a:endParaRPr lang="en-IN"/>
        </a:p>
      </dgm:t>
    </dgm:pt>
    <dgm:pt modelId="{CEFEB8DE-AE82-4CB3-AAA9-C791D684DCA7}" type="pres">
      <dgm:prSet presAssocID="{F2313E40-D515-4F31-A9A6-D65264FB609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5E5E47-C05E-4175-A08C-C4BC61E9FD6D}" type="pres">
      <dgm:prSet presAssocID="{D276C10A-7438-44ED-BF6B-9D2791C0953A}" presName="centerShape" presStyleLbl="node0" presStyleIdx="0" presStyleCnt="1"/>
      <dgm:spPr/>
      <dgm:t>
        <a:bodyPr/>
        <a:lstStyle/>
        <a:p>
          <a:endParaRPr lang="en-US"/>
        </a:p>
      </dgm:t>
    </dgm:pt>
    <dgm:pt modelId="{47BA3960-766E-4F0B-9296-0B74E96723B3}" type="pres">
      <dgm:prSet presAssocID="{D693948E-D629-469F-9598-A86BCBBFC78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D8AAB0-3F51-49F4-B0B6-4BC34F3591ED}" type="pres">
      <dgm:prSet presAssocID="{D693948E-D629-469F-9598-A86BCBBFC786}" presName="dummy" presStyleCnt="0"/>
      <dgm:spPr/>
    </dgm:pt>
    <dgm:pt modelId="{5FE07AE1-7A11-46EC-AB3E-AA1BF9C757BF}" type="pres">
      <dgm:prSet presAssocID="{C5873BC7-D2D5-4CFC-B7A8-2E752FCB0574}" presName="sibTrans" presStyleLbl="sibTrans2D1" presStyleIdx="0" presStyleCnt="4"/>
      <dgm:spPr/>
      <dgm:t>
        <a:bodyPr/>
        <a:lstStyle/>
        <a:p>
          <a:endParaRPr lang="en-US"/>
        </a:p>
      </dgm:t>
    </dgm:pt>
    <dgm:pt modelId="{27D09D1A-8B39-46ED-857E-AB36A4FFDC2D}" type="pres">
      <dgm:prSet presAssocID="{55BB6ADF-F990-475D-9722-A431450C0A72}" presName="node" presStyleLbl="node1" presStyleIdx="1" presStyleCnt="4" custScaleX="1042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1A57A-BF00-4CD3-AAB8-6224A5ED7FFB}" type="pres">
      <dgm:prSet presAssocID="{55BB6ADF-F990-475D-9722-A431450C0A72}" presName="dummy" presStyleCnt="0"/>
      <dgm:spPr/>
    </dgm:pt>
    <dgm:pt modelId="{C4EA5E6F-2D16-4AF8-ACC5-5D3BBE79DFB3}" type="pres">
      <dgm:prSet presAssocID="{FCFF4EE2-AB24-4498-86BA-70B376F5729C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3FC44F5-87BF-4BFE-8D52-6C62482340F6}" type="pres">
      <dgm:prSet presAssocID="{C828859F-0C0E-4D7D-8AB9-42FEA3DFDF7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A9869-AED4-4513-80C0-08E0BEA1CA1D}" type="pres">
      <dgm:prSet presAssocID="{C828859F-0C0E-4D7D-8AB9-42FEA3DFDF7F}" presName="dummy" presStyleCnt="0"/>
      <dgm:spPr/>
    </dgm:pt>
    <dgm:pt modelId="{03DACCA2-BCB4-4544-8959-5BFE40A9AC77}" type="pres">
      <dgm:prSet presAssocID="{F399DBDF-FDF9-4174-86DF-C12D3BDAA430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EBC390B-DA8B-4F12-95FD-239650DC4016}" type="pres">
      <dgm:prSet presAssocID="{2CD6DDD6-2FAD-429F-8490-15BE0683EB7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A2C841-CEAA-433A-9DF9-C5B2DFAA5B55}" type="pres">
      <dgm:prSet presAssocID="{2CD6DDD6-2FAD-429F-8490-15BE0683EB74}" presName="dummy" presStyleCnt="0"/>
      <dgm:spPr/>
    </dgm:pt>
    <dgm:pt modelId="{E66009E6-18BB-4AE2-B9F7-586932318F39}" type="pres">
      <dgm:prSet presAssocID="{05C66AD6-5314-4460-89A2-FF988D7EAD6E}" presName="sibTrans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35E27942-6BBB-47E5-A134-C7BA8C1A5DD0}" type="presOf" srcId="{C828859F-0C0E-4D7D-8AB9-42FEA3DFDF7F}" destId="{B3FC44F5-87BF-4BFE-8D52-6C62482340F6}" srcOrd="0" destOrd="0" presId="urn:microsoft.com/office/officeart/2005/8/layout/radial6"/>
    <dgm:cxn modelId="{D16E1B1D-2715-4BF2-9528-FDB64E66B6DA}" srcId="{D276C10A-7438-44ED-BF6B-9D2791C0953A}" destId="{C828859F-0C0E-4D7D-8AB9-42FEA3DFDF7F}" srcOrd="2" destOrd="0" parTransId="{B242C02B-0A6E-4265-8B12-1525E1F0C8B1}" sibTransId="{F399DBDF-FDF9-4174-86DF-C12D3BDAA430}"/>
    <dgm:cxn modelId="{DB89CD42-31EF-42C2-82C8-81DF6955AD0C}" type="presOf" srcId="{F2313E40-D515-4F31-A9A6-D65264FB6093}" destId="{CEFEB8DE-AE82-4CB3-AAA9-C791D684DCA7}" srcOrd="0" destOrd="0" presId="urn:microsoft.com/office/officeart/2005/8/layout/radial6"/>
    <dgm:cxn modelId="{54742A0B-FF49-42DF-A292-F0878868BF88}" type="presOf" srcId="{2CD6DDD6-2FAD-429F-8490-15BE0683EB74}" destId="{6EBC390B-DA8B-4F12-95FD-239650DC4016}" srcOrd="0" destOrd="0" presId="urn:microsoft.com/office/officeart/2005/8/layout/radial6"/>
    <dgm:cxn modelId="{F0D68ECC-F77C-49C8-AF91-F3D6C0FD7531}" type="presOf" srcId="{05C66AD6-5314-4460-89A2-FF988D7EAD6E}" destId="{E66009E6-18BB-4AE2-B9F7-586932318F39}" srcOrd="0" destOrd="0" presId="urn:microsoft.com/office/officeart/2005/8/layout/radial6"/>
    <dgm:cxn modelId="{4BED25F7-5FB1-4EB0-9A92-14BDD60CC7BF}" type="presOf" srcId="{D693948E-D629-469F-9598-A86BCBBFC786}" destId="{47BA3960-766E-4F0B-9296-0B74E96723B3}" srcOrd="0" destOrd="0" presId="urn:microsoft.com/office/officeart/2005/8/layout/radial6"/>
    <dgm:cxn modelId="{987D3868-1443-4313-80D6-89FAF63CB643}" type="presOf" srcId="{D276C10A-7438-44ED-BF6B-9D2791C0953A}" destId="{665E5E47-C05E-4175-A08C-C4BC61E9FD6D}" srcOrd="0" destOrd="0" presId="urn:microsoft.com/office/officeart/2005/8/layout/radial6"/>
    <dgm:cxn modelId="{82563AC6-92E4-47C7-902D-0C12788492BE}" srcId="{F2313E40-D515-4F31-A9A6-D65264FB6093}" destId="{D276C10A-7438-44ED-BF6B-9D2791C0953A}" srcOrd="0" destOrd="0" parTransId="{4D79A8DC-374B-43CA-B9E9-DF2A9CC4E4F3}" sibTransId="{90B4166E-CCE5-4AA0-BEF4-58B7D746C4E3}"/>
    <dgm:cxn modelId="{EE0A0B3F-1C13-4CF3-A317-521AF633F0ED}" type="presOf" srcId="{F399DBDF-FDF9-4174-86DF-C12D3BDAA430}" destId="{03DACCA2-BCB4-4544-8959-5BFE40A9AC77}" srcOrd="0" destOrd="0" presId="urn:microsoft.com/office/officeart/2005/8/layout/radial6"/>
    <dgm:cxn modelId="{22B0F202-5988-4831-AE98-42F1878A7068}" type="presOf" srcId="{C5873BC7-D2D5-4CFC-B7A8-2E752FCB0574}" destId="{5FE07AE1-7A11-46EC-AB3E-AA1BF9C757BF}" srcOrd="0" destOrd="0" presId="urn:microsoft.com/office/officeart/2005/8/layout/radial6"/>
    <dgm:cxn modelId="{DCE3DA53-5ECE-47FF-BA39-6FB13B746E0B}" type="presOf" srcId="{FCFF4EE2-AB24-4498-86BA-70B376F5729C}" destId="{C4EA5E6F-2D16-4AF8-ACC5-5D3BBE79DFB3}" srcOrd="0" destOrd="0" presId="urn:microsoft.com/office/officeart/2005/8/layout/radial6"/>
    <dgm:cxn modelId="{1AC01B47-9563-4864-8177-E6951305F7FA}" srcId="{D276C10A-7438-44ED-BF6B-9D2791C0953A}" destId="{55BB6ADF-F990-475D-9722-A431450C0A72}" srcOrd="1" destOrd="0" parTransId="{AE834671-F388-44B6-A9E2-9AFB1CE79644}" sibTransId="{FCFF4EE2-AB24-4498-86BA-70B376F5729C}"/>
    <dgm:cxn modelId="{8C13545E-4024-4603-8DD5-5EE349B3715C}" srcId="{D276C10A-7438-44ED-BF6B-9D2791C0953A}" destId="{2CD6DDD6-2FAD-429F-8490-15BE0683EB74}" srcOrd="3" destOrd="0" parTransId="{69C54C83-9288-4370-9079-6F11794907B1}" sibTransId="{05C66AD6-5314-4460-89A2-FF988D7EAD6E}"/>
    <dgm:cxn modelId="{F145F0F2-B1D2-4FCF-8575-2A2EE09BC952}" srcId="{D276C10A-7438-44ED-BF6B-9D2791C0953A}" destId="{D693948E-D629-469F-9598-A86BCBBFC786}" srcOrd="0" destOrd="0" parTransId="{61DA2FC0-5919-44DF-A85F-C42EBBD79942}" sibTransId="{C5873BC7-D2D5-4CFC-B7A8-2E752FCB0574}"/>
    <dgm:cxn modelId="{D29E5A6B-7CBA-41C4-950A-B08258A87253}" type="presOf" srcId="{55BB6ADF-F990-475D-9722-A431450C0A72}" destId="{27D09D1A-8B39-46ED-857E-AB36A4FFDC2D}" srcOrd="0" destOrd="0" presId="urn:microsoft.com/office/officeart/2005/8/layout/radial6"/>
    <dgm:cxn modelId="{3D60A70E-8A82-4390-A730-701A9DE0D9B1}" type="presParOf" srcId="{CEFEB8DE-AE82-4CB3-AAA9-C791D684DCA7}" destId="{665E5E47-C05E-4175-A08C-C4BC61E9FD6D}" srcOrd="0" destOrd="0" presId="urn:microsoft.com/office/officeart/2005/8/layout/radial6"/>
    <dgm:cxn modelId="{7E44D842-808E-49A1-8D87-6A808501AA40}" type="presParOf" srcId="{CEFEB8DE-AE82-4CB3-AAA9-C791D684DCA7}" destId="{47BA3960-766E-4F0B-9296-0B74E96723B3}" srcOrd="1" destOrd="0" presId="urn:microsoft.com/office/officeart/2005/8/layout/radial6"/>
    <dgm:cxn modelId="{2604D5AE-B154-404F-8E15-C770F40D7314}" type="presParOf" srcId="{CEFEB8DE-AE82-4CB3-AAA9-C791D684DCA7}" destId="{3ED8AAB0-3F51-49F4-B0B6-4BC34F3591ED}" srcOrd="2" destOrd="0" presId="urn:microsoft.com/office/officeart/2005/8/layout/radial6"/>
    <dgm:cxn modelId="{84E550CC-52F9-40F8-96BE-70405ED4CE66}" type="presParOf" srcId="{CEFEB8DE-AE82-4CB3-AAA9-C791D684DCA7}" destId="{5FE07AE1-7A11-46EC-AB3E-AA1BF9C757BF}" srcOrd="3" destOrd="0" presId="urn:microsoft.com/office/officeart/2005/8/layout/radial6"/>
    <dgm:cxn modelId="{80378D77-CDC2-44B9-95A0-7D45B7EB58F5}" type="presParOf" srcId="{CEFEB8DE-AE82-4CB3-AAA9-C791D684DCA7}" destId="{27D09D1A-8B39-46ED-857E-AB36A4FFDC2D}" srcOrd="4" destOrd="0" presId="urn:microsoft.com/office/officeart/2005/8/layout/radial6"/>
    <dgm:cxn modelId="{512C31F8-F42C-456E-889C-39C3E84688A1}" type="presParOf" srcId="{CEFEB8DE-AE82-4CB3-AAA9-C791D684DCA7}" destId="{C871A57A-BF00-4CD3-AAB8-6224A5ED7FFB}" srcOrd="5" destOrd="0" presId="urn:microsoft.com/office/officeart/2005/8/layout/radial6"/>
    <dgm:cxn modelId="{B9E8A216-818B-47DE-B1AA-EFCBD006D511}" type="presParOf" srcId="{CEFEB8DE-AE82-4CB3-AAA9-C791D684DCA7}" destId="{C4EA5E6F-2D16-4AF8-ACC5-5D3BBE79DFB3}" srcOrd="6" destOrd="0" presId="urn:microsoft.com/office/officeart/2005/8/layout/radial6"/>
    <dgm:cxn modelId="{60DAF964-D135-415F-99C5-08A57F6F028A}" type="presParOf" srcId="{CEFEB8DE-AE82-4CB3-AAA9-C791D684DCA7}" destId="{B3FC44F5-87BF-4BFE-8D52-6C62482340F6}" srcOrd="7" destOrd="0" presId="urn:microsoft.com/office/officeart/2005/8/layout/radial6"/>
    <dgm:cxn modelId="{563D0AE7-3600-4E1C-B8E5-41442530D8B4}" type="presParOf" srcId="{CEFEB8DE-AE82-4CB3-AAA9-C791D684DCA7}" destId="{03CA9869-AED4-4513-80C0-08E0BEA1CA1D}" srcOrd="8" destOrd="0" presId="urn:microsoft.com/office/officeart/2005/8/layout/radial6"/>
    <dgm:cxn modelId="{A48474EE-651E-4965-9EA7-C7AB920157D7}" type="presParOf" srcId="{CEFEB8DE-AE82-4CB3-AAA9-C791D684DCA7}" destId="{03DACCA2-BCB4-4544-8959-5BFE40A9AC77}" srcOrd="9" destOrd="0" presId="urn:microsoft.com/office/officeart/2005/8/layout/radial6"/>
    <dgm:cxn modelId="{92A476E2-FE50-4624-B13F-C9C1600F74F6}" type="presParOf" srcId="{CEFEB8DE-AE82-4CB3-AAA9-C791D684DCA7}" destId="{6EBC390B-DA8B-4F12-95FD-239650DC4016}" srcOrd="10" destOrd="0" presId="urn:microsoft.com/office/officeart/2005/8/layout/radial6"/>
    <dgm:cxn modelId="{A66862EB-B8DC-43FB-81F0-CE2C9A28650F}" type="presParOf" srcId="{CEFEB8DE-AE82-4CB3-AAA9-C791D684DCA7}" destId="{25A2C841-CEAA-433A-9DF9-C5B2DFAA5B55}" srcOrd="11" destOrd="0" presId="urn:microsoft.com/office/officeart/2005/8/layout/radial6"/>
    <dgm:cxn modelId="{8411FC95-9665-4AB5-BBE8-3D5E015557BD}" type="presParOf" srcId="{CEFEB8DE-AE82-4CB3-AAA9-C791D684DCA7}" destId="{E66009E6-18BB-4AE2-B9F7-586932318F39}" srcOrd="12" destOrd="0" presId="urn:microsoft.com/office/officeart/2005/8/layout/radial6"/>
  </dgm:cxnLst>
  <dgm:bg/>
  <dgm:whole/>
  <dgm:extLst>
    <a:ext uri="http://schemas.microsoft.com/office/drawing/2008/diagram">
      <dsp:dataModelExt xmlns=""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F7BEDA6-4BB8-4A45-A005-59D1B746346B}" type="doc">
      <dgm:prSet loTypeId="urn:microsoft.com/office/officeart/2005/8/layout/chevron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1E4BF6BE-E981-4E7F-9CE4-20C0C5AA5CBB}">
      <dgm:prSet phldrT="[Text]"/>
      <dgm:spPr/>
      <dgm:t>
        <a:bodyPr/>
        <a:lstStyle/>
        <a:p>
          <a:r>
            <a:rPr lang="en-IN" dirty="0"/>
            <a:t>Project </a:t>
          </a:r>
          <a:r>
            <a:rPr lang="en-IN" dirty="0" smtClean="0"/>
            <a:t>Initiation</a:t>
          </a:r>
          <a:endParaRPr lang="en-IN" dirty="0"/>
        </a:p>
      </dgm:t>
    </dgm:pt>
    <dgm:pt modelId="{64200CDD-9117-445F-B711-E1D33BB6E4EC}" type="parTrans" cxnId="{21FCFA52-7582-47F1-AB65-9F98FD2D5C55}">
      <dgm:prSet/>
      <dgm:spPr/>
      <dgm:t>
        <a:bodyPr/>
        <a:lstStyle/>
        <a:p>
          <a:endParaRPr lang="en-IN"/>
        </a:p>
      </dgm:t>
    </dgm:pt>
    <dgm:pt modelId="{E68D30AB-CDC9-49C8-8172-CE395272E50B}" type="sibTrans" cxnId="{21FCFA52-7582-47F1-AB65-9F98FD2D5C55}">
      <dgm:prSet/>
      <dgm:spPr/>
      <dgm:t>
        <a:bodyPr/>
        <a:lstStyle/>
        <a:p>
          <a:endParaRPr lang="en-IN"/>
        </a:p>
      </dgm:t>
    </dgm:pt>
    <dgm:pt modelId="{7A7C1D98-829F-4378-82D0-508A9D5E789D}">
      <dgm:prSet phldrT="[Text]"/>
      <dgm:spPr/>
      <dgm:t>
        <a:bodyPr/>
        <a:lstStyle/>
        <a:p>
          <a:r>
            <a:rPr lang="en-IN" dirty="0"/>
            <a:t>Mini Project</a:t>
          </a:r>
        </a:p>
      </dgm:t>
    </dgm:pt>
    <dgm:pt modelId="{18D60EE1-430C-4EF6-A26F-CE52E058A820}" type="parTrans" cxnId="{52F4F8C5-2138-473A-8EC9-41DD8A95391F}">
      <dgm:prSet/>
      <dgm:spPr/>
      <dgm:t>
        <a:bodyPr/>
        <a:lstStyle/>
        <a:p>
          <a:endParaRPr lang="en-IN"/>
        </a:p>
      </dgm:t>
    </dgm:pt>
    <dgm:pt modelId="{C46A5172-C329-4BC2-916C-EB8F73384C25}" type="sibTrans" cxnId="{52F4F8C5-2138-473A-8EC9-41DD8A95391F}">
      <dgm:prSet/>
      <dgm:spPr/>
      <dgm:t>
        <a:bodyPr/>
        <a:lstStyle/>
        <a:p>
          <a:endParaRPr lang="en-IN"/>
        </a:p>
      </dgm:t>
    </dgm:pt>
    <dgm:pt modelId="{20073A4E-28A3-43E9-B8B7-F8EF5BF531DB}">
      <dgm:prSet phldrT="[Text]"/>
      <dgm:spPr/>
      <dgm:t>
        <a:bodyPr/>
        <a:lstStyle/>
        <a:p>
          <a:r>
            <a:rPr lang="en-IN" dirty="0"/>
            <a:t>Internship</a:t>
          </a:r>
        </a:p>
      </dgm:t>
    </dgm:pt>
    <dgm:pt modelId="{740484FF-0E8D-4430-9A88-90E373F8919F}" type="parTrans" cxnId="{4CA53315-819E-45D5-A2B3-B0AFC8DCDD82}">
      <dgm:prSet/>
      <dgm:spPr/>
      <dgm:t>
        <a:bodyPr/>
        <a:lstStyle/>
        <a:p>
          <a:endParaRPr lang="en-IN"/>
        </a:p>
      </dgm:t>
    </dgm:pt>
    <dgm:pt modelId="{7CC3A5CA-F5EF-40B0-9786-DDDD11FE3696}" type="sibTrans" cxnId="{4CA53315-819E-45D5-A2B3-B0AFC8DCDD82}">
      <dgm:prSet/>
      <dgm:spPr/>
      <dgm:t>
        <a:bodyPr/>
        <a:lstStyle/>
        <a:p>
          <a:endParaRPr lang="en-IN"/>
        </a:p>
      </dgm:t>
    </dgm:pt>
    <dgm:pt modelId="{893C0C0E-4D9B-4B0B-A87C-A1FA3DE7AA25}">
      <dgm:prSet phldrT="[Text]"/>
      <dgm:spPr/>
      <dgm:t>
        <a:bodyPr/>
        <a:lstStyle/>
        <a:p>
          <a:r>
            <a:rPr lang="en-IN" dirty="0"/>
            <a:t>Evaluation</a:t>
          </a:r>
        </a:p>
      </dgm:t>
    </dgm:pt>
    <dgm:pt modelId="{A0289D29-52DD-4FE8-A29E-47D12801D43F}" type="parTrans" cxnId="{B6F52C62-929A-4C62-A169-C3E3625EED5A}">
      <dgm:prSet/>
      <dgm:spPr/>
      <dgm:t>
        <a:bodyPr/>
        <a:lstStyle/>
        <a:p>
          <a:endParaRPr lang="en-IN"/>
        </a:p>
      </dgm:t>
    </dgm:pt>
    <dgm:pt modelId="{FFDE3BFD-A76C-41EB-B911-1ABE8AE981EB}" type="sibTrans" cxnId="{B6F52C62-929A-4C62-A169-C3E3625EED5A}">
      <dgm:prSet/>
      <dgm:spPr/>
      <dgm:t>
        <a:bodyPr/>
        <a:lstStyle/>
        <a:p>
          <a:endParaRPr lang="en-IN"/>
        </a:p>
      </dgm:t>
    </dgm:pt>
    <dgm:pt modelId="{37D577B0-91AC-4035-914F-D1303927DFB9}">
      <dgm:prSet phldrT="[Text]"/>
      <dgm:spPr/>
      <dgm:t>
        <a:bodyPr/>
        <a:lstStyle/>
        <a:p>
          <a:r>
            <a:rPr lang="en-IN" dirty="0"/>
            <a:t>Internal faculty</a:t>
          </a:r>
        </a:p>
      </dgm:t>
    </dgm:pt>
    <dgm:pt modelId="{2C2AC905-148E-4D02-9DD7-DF83FC06830C}" type="parTrans" cxnId="{28350216-73B9-4170-A461-B779CEF29EF0}">
      <dgm:prSet/>
      <dgm:spPr/>
      <dgm:t>
        <a:bodyPr/>
        <a:lstStyle/>
        <a:p>
          <a:endParaRPr lang="en-IN"/>
        </a:p>
      </dgm:t>
    </dgm:pt>
    <dgm:pt modelId="{8E81D500-1C6E-4859-AE25-48A95DDFBE88}" type="sibTrans" cxnId="{28350216-73B9-4170-A461-B779CEF29EF0}">
      <dgm:prSet/>
      <dgm:spPr/>
      <dgm:t>
        <a:bodyPr/>
        <a:lstStyle/>
        <a:p>
          <a:endParaRPr lang="en-IN"/>
        </a:p>
      </dgm:t>
    </dgm:pt>
    <dgm:pt modelId="{585C1A48-6E9E-458A-9253-AC79F239AD43}">
      <dgm:prSet phldrT="[Text]"/>
      <dgm:spPr/>
      <dgm:t>
        <a:bodyPr/>
        <a:lstStyle/>
        <a:p>
          <a:r>
            <a:rPr lang="en-IN" dirty="0"/>
            <a:t>Industry </a:t>
          </a:r>
          <a:r>
            <a:rPr lang="en-IN" dirty="0" smtClean="0"/>
            <a:t>Experts for final review</a:t>
          </a:r>
          <a:endParaRPr lang="en-IN" dirty="0"/>
        </a:p>
      </dgm:t>
    </dgm:pt>
    <dgm:pt modelId="{560789CD-3C53-4C19-9E12-57175062998C}" type="parTrans" cxnId="{C9CE2A20-A53B-42BF-B69E-A24B1408CA91}">
      <dgm:prSet/>
      <dgm:spPr/>
      <dgm:t>
        <a:bodyPr/>
        <a:lstStyle/>
        <a:p>
          <a:endParaRPr lang="en-IN"/>
        </a:p>
      </dgm:t>
    </dgm:pt>
    <dgm:pt modelId="{97B53556-4713-4CA3-92F2-37AF8C868D0C}" type="sibTrans" cxnId="{C9CE2A20-A53B-42BF-B69E-A24B1408CA91}">
      <dgm:prSet/>
      <dgm:spPr/>
      <dgm:t>
        <a:bodyPr/>
        <a:lstStyle/>
        <a:p>
          <a:endParaRPr lang="en-IN"/>
        </a:p>
      </dgm:t>
    </dgm:pt>
    <dgm:pt modelId="{6714A579-EB46-44A5-B73A-C7012A2FD8E3}">
      <dgm:prSet phldrT="[Text]"/>
      <dgm:spPr/>
      <dgm:t>
        <a:bodyPr/>
        <a:lstStyle/>
        <a:p>
          <a:r>
            <a:rPr lang="en-IN" dirty="0"/>
            <a:t>Competition</a:t>
          </a:r>
        </a:p>
      </dgm:t>
    </dgm:pt>
    <dgm:pt modelId="{7E93D3F9-22AD-4CEF-AB6A-E7AFC0CE964A}" type="parTrans" cxnId="{D87A8DFE-8A75-431E-89EB-5BFB327264C5}">
      <dgm:prSet/>
      <dgm:spPr/>
      <dgm:t>
        <a:bodyPr/>
        <a:lstStyle/>
        <a:p>
          <a:endParaRPr lang="en-IN"/>
        </a:p>
      </dgm:t>
    </dgm:pt>
    <dgm:pt modelId="{E6609863-6EF7-4612-BD28-16EEB1866862}" type="sibTrans" cxnId="{D87A8DFE-8A75-431E-89EB-5BFB327264C5}">
      <dgm:prSet/>
      <dgm:spPr/>
      <dgm:t>
        <a:bodyPr/>
        <a:lstStyle/>
        <a:p>
          <a:endParaRPr lang="en-IN"/>
        </a:p>
      </dgm:t>
    </dgm:pt>
    <dgm:pt modelId="{822CFB7B-8B35-489D-8661-9F2E1C6BED93}">
      <dgm:prSet phldrT="[Text]"/>
      <dgm:spPr/>
      <dgm:t>
        <a:bodyPr/>
        <a:lstStyle/>
        <a:p>
          <a:r>
            <a:rPr lang="en-IN" dirty="0"/>
            <a:t>Major Project </a:t>
          </a:r>
        </a:p>
      </dgm:t>
    </dgm:pt>
    <dgm:pt modelId="{6174C144-0858-469A-A185-871AE1E39607}" type="parTrans" cxnId="{728339A9-8A47-4253-BB60-37517018112F}">
      <dgm:prSet/>
      <dgm:spPr/>
      <dgm:t>
        <a:bodyPr/>
        <a:lstStyle/>
        <a:p>
          <a:endParaRPr lang="en-IN"/>
        </a:p>
      </dgm:t>
    </dgm:pt>
    <dgm:pt modelId="{1B1E24B6-1ADA-4A46-9B26-B5BD64B59063}" type="sibTrans" cxnId="{728339A9-8A47-4253-BB60-37517018112F}">
      <dgm:prSet/>
      <dgm:spPr/>
      <dgm:t>
        <a:bodyPr/>
        <a:lstStyle/>
        <a:p>
          <a:endParaRPr lang="en-IN"/>
        </a:p>
      </dgm:t>
    </dgm:pt>
    <dgm:pt modelId="{1D28B821-858A-4DCF-85B5-DA52C6C2108A}">
      <dgm:prSet phldrT="[Text]"/>
      <dgm:spPr/>
      <dgm:t>
        <a:bodyPr/>
        <a:lstStyle/>
        <a:p>
          <a:r>
            <a:rPr lang="en-IN" dirty="0" smtClean="0"/>
            <a:t>Project Allocation</a:t>
          </a:r>
          <a:endParaRPr lang="en-IN" dirty="0"/>
        </a:p>
      </dgm:t>
    </dgm:pt>
    <dgm:pt modelId="{91FDE3AA-5FBA-44FA-9A57-F65D953558D6}" type="parTrans" cxnId="{CCF7BA5C-38FD-40A1-9AEF-695601D1BFE3}">
      <dgm:prSet/>
      <dgm:spPr/>
      <dgm:t>
        <a:bodyPr/>
        <a:lstStyle/>
        <a:p>
          <a:endParaRPr lang="en-US"/>
        </a:p>
      </dgm:t>
    </dgm:pt>
    <dgm:pt modelId="{24F07488-C00D-471F-9809-0C63404688A7}" type="sibTrans" cxnId="{CCF7BA5C-38FD-40A1-9AEF-695601D1BFE3}">
      <dgm:prSet/>
      <dgm:spPr/>
      <dgm:t>
        <a:bodyPr/>
        <a:lstStyle/>
        <a:p>
          <a:endParaRPr lang="en-US"/>
        </a:p>
      </dgm:t>
    </dgm:pt>
    <dgm:pt modelId="{4E04C6F2-2421-44D3-BBE6-209408F4283C}">
      <dgm:prSet phldrT="[Text]"/>
      <dgm:spPr/>
      <dgm:t>
        <a:bodyPr/>
        <a:lstStyle/>
        <a:p>
          <a:r>
            <a:rPr lang="en-IN" dirty="0" smtClean="0"/>
            <a:t>Domain Interests of Students</a:t>
          </a:r>
          <a:endParaRPr lang="en-IN" dirty="0"/>
        </a:p>
      </dgm:t>
    </dgm:pt>
    <dgm:pt modelId="{4F5E896F-8C72-406B-A530-E7ADBFBDBC56}" type="parTrans" cxnId="{58C560BD-FABB-4A25-A75C-A2ACC2FAABB8}">
      <dgm:prSet/>
      <dgm:spPr/>
      <dgm:t>
        <a:bodyPr/>
        <a:lstStyle/>
        <a:p>
          <a:endParaRPr lang="en-US"/>
        </a:p>
      </dgm:t>
    </dgm:pt>
    <dgm:pt modelId="{95D3FBC7-2FDC-4BA9-9849-96EF0919ED9E}" type="sibTrans" cxnId="{58C560BD-FABB-4A25-A75C-A2ACC2FAABB8}">
      <dgm:prSet/>
      <dgm:spPr/>
      <dgm:t>
        <a:bodyPr/>
        <a:lstStyle/>
        <a:p>
          <a:endParaRPr lang="en-US"/>
        </a:p>
      </dgm:t>
    </dgm:pt>
    <dgm:pt modelId="{D827F655-63EF-48C7-BC41-97C819005112}">
      <dgm:prSet phldrT="[Text]"/>
      <dgm:spPr/>
      <dgm:t>
        <a:bodyPr/>
        <a:lstStyle/>
        <a:p>
          <a:r>
            <a:rPr lang="en-IN" dirty="0" smtClean="0"/>
            <a:t>Faculty Expertise</a:t>
          </a:r>
          <a:endParaRPr lang="en-IN" dirty="0"/>
        </a:p>
      </dgm:t>
    </dgm:pt>
    <dgm:pt modelId="{65631E6D-DA8F-413E-8FDF-FB1191C5E0AB}" type="parTrans" cxnId="{96B4545B-C055-4014-A5C0-92CA8941859B}">
      <dgm:prSet/>
      <dgm:spPr/>
      <dgm:t>
        <a:bodyPr/>
        <a:lstStyle/>
        <a:p>
          <a:endParaRPr lang="en-US"/>
        </a:p>
      </dgm:t>
    </dgm:pt>
    <dgm:pt modelId="{46B4996F-DC2F-40EE-8127-1A2E6BEE8D45}" type="sibTrans" cxnId="{96B4545B-C055-4014-A5C0-92CA8941859B}">
      <dgm:prSet/>
      <dgm:spPr/>
      <dgm:t>
        <a:bodyPr/>
        <a:lstStyle/>
        <a:p>
          <a:endParaRPr lang="en-US"/>
        </a:p>
      </dgm:t>
    </dgm:pt>
    <dgm:pt modelId="{618009EC-8675-4016-B992-324D2147A873}">
      <dgm:prSet phldrT="[Text]"/>
      <dgm:spPr/>
      <dgm:t>
        <a:bodyPr/>
        <a:lstStyle/>
        <a:p>
          <a:r>
            <a:rPr lang="en-IN" dirty="0" smtClean="0"/>
            <a:t>Twice a semester</a:t>
          </a:r>
          <a:endParaRPr lang="en-IN" dirty="0"/>
        </a:p>
      </dgm:t>
    </dgm:pt>
    <dgm:pt modelId="{749270A2-D566-482A-853E-ED0F06E9A510}" type="parTrans" cxnId="{E52E4E9D-8A6C-48AF-A227-39B9D0C4BF7D}">
      <dgm:prSet/>
      <dgm:spPr/>
      <dgm:t>
        <a:bodyPr/>
        <a:lstStyle/>
        <a:p>
          <a:endParaRPr lang="en-US"/>
        </a:p>
      </dgm:t>
    </dgm:pt>
    <dgm:pt modelId="{4B96F369-9339-49DD-AFA0-A37D2FF19B87}" type="sibTrans" cxnId="{E52E4E9D-8A6C-48AF-A227-39B9D0C4BF7D}">
      <dgm:prSet/>
      <dgm:spPr/>
      <dgm:t>
        <a:bodyPr/>
        <a:lstStyle/>
        <a:p>
          <a:endParaRPr lang="en-US"/>
        </a:p>
      </dgm:t>
    </dgm:pt>
    <dgm:pt modelId="{E853BCC7-AA5F-4233-9305-64D7610ACA30}">
      <dgm:prSet phldrT="[Text]"/>
      <dgm:spPr/>
      <dgm:t>
        <a:bodyPr/>
        <a:lstStyle/>
        <a:p>
          <a:r>
            <a:rPr lang="en-IN" dirty="0" smtClean="0"/>
            <a:t>Sponsored/ In-house projects</a:t>
          </a:r>
          <a:endParaRPr lang="en-IN" dirty="0"/>
        </a:p>
      </dgm:t>
    </dgm:pt>
    <dgm:pt modelId="{99AE6061-ED8E-498E-98F3-C78749705C24}" type="parTrans" cxnId="{E8C0761B-6CE8-4348-905B-80297AE51B18}">
      <dgm:prSet/>
      <dgm:spPr/>
      <dgm:t>
        <a:bodyPr/>
        <a:lstStyle/>
        <a:p>
          <a:endParaRPr lang="en-US"/>
        </a:p>
      </dgm:t>
    </dgm:pt>
    <dgm:pt modelId="{4CAAB3C7-A767-497B-8DA4-4F2A20F115A3}" type="sibTrans" cxnId="{E8C0761B-6CE8-4348-905B-80297AE51B18}">
      <dgm:prSet/>
      <dgm:spPr/>
      <dgm:t>
        <a:bodyPr/>
        <a:lstStyle/>
        <a:p>
          <a:endParaRPr lang="en-US"/>
        </a:p>
      </dgm:t>
    </dgm:pt>
    <dgm:pt modelId="{6B4E3317-BD38-4453-9871-107B1FE6CB41}">
      <dgm:prSet phldrT="[Text]"/>
      <dgm:spPr/>
      <dgm:t>
        <a:bodyPr/>
        <a:lstStyle/>
        <a:p>
          <a:r>
            <a:rPr lang="en-IN" dirty="0" smtClean="0"/>
            <a:t>Individual and Team performance</a:t>
          </a:r>
          <a:endParaRPr lang="en-IN" dirty="0"/>
        </a:p>
      </dgm:t>
    </dgm:pt>
    <dgm:pt modelId="{B3B3BD95-0B6B-4781-9781-0F86A35AEFC1}" type="parTrans" cxnId="{EF193BA6-6140-432A-A41E-47777598BC64}">
      <dgm:prSet/>
      <dgm:spPr/>
      <dgm:t>
        <a:bodyPr/>
        <a:lstStyle/>
        <a:p>
          <a:endParaRPr lang="en-US"/>
        </a:p>
      </dgm:t>
    </dgm:pt>
    <dgm:pt modelId="{E3F4888A-E8DD-4E64-B237-42522F182BA0}" type="sibTrans" cxnId="{EF193BA6-6140-432A-A41E-47777598BC64}">
      <dgm:prSet/>
      <dgm:spPr/>
      <dgm:t>
        <a:bodyPr/>
        <a:lstStyle/>
        <a:p>
          <a:endParaRPr lang="en-US"/>
        </a:p>
      </dgm:t>
    </dgm:pt>
    <dgm:pt modelId="{84417E5D-F2FD-47B4-B6DD-7465E3283CC8}">
      <dgm:prSet phldrT="[Text]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IN" dirty="0" smtClean="0"/>
            <a:t>PRAKALP and NAVONMESH</a:t>
          </a:r>
          <a:endParaRPr lang="en-IN" dirty="0"/>
        </a:p>
      </dgm:t>
    </dgm:pt>
    <dgm:pt modelId="{1F0FA281-9144-49E9-970E-0F5C1663A296}" type="parTrans" cxnId="{FD0468B7-197D-4DE7-8EC3-7331E2FFE031}">
      <dgm:prSet/>
      <dgm:spPr/>
      <dgm:t>
        <a:bodyPr/>
        <a:lstStyle/>
        <a:p>
          <a:endParaRPr lang="en-US"/>
        </a:p>
      </dgm:t>
    </dgm:pt>
    <dgm:pt modelId="{9442B560-B456-4DFD-89D8-C55DEBE5EB3D}" type="sibTrans" cxnId="{FD0468B7-197D-4DE7-8EC3-7331E2FFE031}">
      <dgm:prSet/>
      <dgm:spPr/>
      <dgm:t>
        <a:bodyPr/>
        <a:lstStyle/>
        <a:p>
          <a:endParaRPr lang="en-US"/>
        </a:p>
      </dgm:t>
    </dgm:pt>
    <dgm:pt modelId="{5844BA6F-FB77-4E81-B425-0F99CD305D22}">
      <dgm:prSet phldrT="[Text]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IN" dirty="0" smtClean="0"/>
            <a:t>Evaluation of project by industry experts</a:t>
          </a:r>
          <a:endParaRPr lang="en-IN" dirty="0"/>
        </a:p>
      </dgm:t>
    </dgm:pt>
    <dgm:pt modelId="{9ADC645B-83F4-4205-A3D4-334DAF410165}" type="parTrans" cxnId="{97C83B8F-A34B-4DFD-89CA-55B2D96D5A7F}">
      <dgm:prSet/>
      <dgm:spPr/>
      <dgm:t>
        <a:bodyPr/>
        <a:lstStyle/>
        <a:p>
          <a:endParaRPr lang="en-US"/>
        </a:p>
      </dgm:t>
    </dgm:pt>
    <dgm:pt modelId="{1BD8B783-FBF7-4D19-9EBF-61FE2CAC8CAA}" type="sibTrans" cxnId="{97C83B8F-A34B-4DFD-89CA-55B2D96D5A7F}">
      <dgm:prSet/>
      <dgm:spPr/>
      <dgm:t>
        <a:bodyPr/>
        <a:lstStyle/>
        <a:p>
          <a:endParaRPr lang="en-US"/>
        </a:p>
      </dgm:t>
    </dgm:pt>
    <dgm:pt modelId="{A361E955-3F6A-474D-81BC-728D07C8CB9C}">
      <dgm:prSet phldrT="[Text]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IN" dirty="0" smtClean="0"/>
            <a:t>Working prototypes / Publications</a:t>
          </a:r>
          <a:endParaRPr lang="en-IN" dirty="0"/>
        </a:p>
      </dgm:t>
    </dgm:pt>
    <dgm:pt modelId="{2A56EBFF-15CE-4DA1-9010-B5B2F55E6652}" type="parTrans" cxnId="{9B4158C5-85F4-475C-B734-F9D0A7A62426}">
      <dgm:prSet/>
      <dgm:spPr/>
      <dgm:t>
        <a:bodyPr/>
        <a:lstStyle/>
        <a:p>
          <a:endParaRPr lang="en-US"/>
        </a:p>
      </dgm:t>
    </dgm:pt>
    <dgm:pt modelId="{A0C4CA06-2746-4304-8A63-4500C27BEB93}" type="sibTrans" cxnId="{9B4158C5-85F4-475C-B734-F9D0A7A62426}">
      <dgm:prSet/>
      <dgm:spPr/>
      <dgm:t>
        <a:bodyPr/>
        <a:lstStyle/>
        <a:p>
          <a:endParaRPr lang="en-US"/>
        </a:p>
      </dgm:t>
    </dgm:pt>
    <dgm:pt modelId="{529BCBAC-5B96-4729-B860-1433C773374B}">
      <dgm:prSet phldrT="[Text]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IN" dirty="0" smtClean="0"/>
            <a:t>Project Commercialization</a:t>
          </a:r>
          <a:endParaRPr lang="en-IN" dirty="0"/>
        </a:p>
      </dgm:t>
    </dgm:pt>
    <dgm:pt modelId="{A4A7B5CE-A6F4-45DD-A8B5-8FED470774A8}" type="parTrans" cxnId="{1F6F8255-536B-4809-B76E-BA715997309C}">
      <dgm:prSet/>
      <dgm:spPr/>
      <dgm:t>
        <a:bodyPr/>
        <a:lstStyle/>
        <a:p>
          <a:endParaRPr lang="en-US"/>
        </a:p>
      </dgm:t>
    </dgm:pt>
    <dgm:pt modelId="{30E4E249-A8CA-494A-9C03-2D30C88D7C9D}" type="sibTrans" cxnId="{1F6F8255-536B-4809-B76E-BA715997309C}">
      <dgm:prSet/>
      <dgm:spPr/>
      <dgm:t>
        <a:bodyPr/>
        <a:lstStyle/>
        <a:p>
          <a:endParaRPr lang="en-US"/>
        </a:p>
      </dgm:t>
    </dgm:pt>
    <dgm:pt modelId="{B93F1C92-425A-4626-BDA6-4DCE6E1F4F73}" type="pres">
      <dgm:prSet presAssocID="{8F7BEDA6-4BB8-4A45-A005-59D1B746346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8C8ECE-AF39-43EF-BB06-6BA976635934}" type="pres">
      <dgm:prSet presAssocID="{1E4BF6BE-E981-4E7F-9CE4-20C0C5AA5CBB}" presName="composite" presStyleCnt="0"/>
      <dgm:spPr/>
    </dgm:pt>
    <dgm:pt modelId="{E0C6456B-B7EC-412F-92CA-2B24D03538E1}" type="pres">
      <dgm:prSet presAssocID="{1E4BF6BE-E981-4E7F-9CE4-20C0C5AA5CB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E61947-136F-4AC9-8BF8-84C1D7DB4D58}" type="pres">
      <dgm:prSet presAssocID="{1E4BF6BE-E981-4E7F-9CE4-20C0C5AA5CB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94D3C8-68EE-4AEC-A9BB-19AF73030311}" type="pres">
      <dgm:prSet presAssocID="{E68D30AB-CDC9-49C8-8172-CE395272E50B}" presName="sp" presStyleCnt="0"/>
      <dgm:spPr/>
    </dgm:pt>
    <dgm:pt modelId="{404A829F-E59E-4C68-8695-42AD25BA544F}" type="pres">
      <dgm:prSet presAssocID="{1D28B821-858A-4DCF-85B5-DA52C6C2108A}" presName="composite" presStyleCnt="0"/>
      <dgm:spPr/>
    </dgm:pt>
    <dgm:pt modelId="{5A903F82-2071-44D3-9E31-2F078B131347}" type="pres">
      <dgm:prSet presAssocID="{1D28B821-858A-4DCF-85B5-DA52C6C2108A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98E688-73ED-43E9-9231-C89629A71297}" type="pres">
      <dgm:prSet presAssocID="{1D28B821-858A-4DCF-85B5-DA52C6C2108A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D6AF0D-2E3F-429A-B23B-4BE8EA296085}" type="pres">
      <dgm:prSet presAssocID="{24F07488-C00D-471F-9809-0C63404688A7}" presName="sp" presStyleCnt="0"/>
      <dgm:spPr/>
    </dgm:pt>
    <dgm:pt modelId="{647DA477-CBD0-4364-91CB-C8B1116FB79C}" type="pres">
      <dgm:prSet presAssocID="{893C0C0E-4D9B-4B0B-A87C-A1FA3DE7AA25}" presName="composite" presStyleCnt="0"/>
      <dgm:spPr/>
    </dgm:pt>
    <dgm:pt modelId="{575AD310-3BE9-46EF-9D9F-2FE52D36960F}" type="pres">
      <dgm:prSet presAssocID="{893C0C0E-4D9B-4B0B-A87C-A1FA3DE7AA25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B4E39F-65D4-4145-B20F-C7DDAC9B097D}" type="pres">
      <dgm:prSet presAssocID="{893C0C0E-4D9B-4B0B-A87C-A1FA3DE7AA25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8D8F0E-B637-4B4F-9659-0D30E2C17B76}" type="pres">
      <dgm:prSet presAssocID="{FFDE3BFD-A76C-41EB-B911-1ABE8AE981EB}" presName="sp" presStyleCnt="0"/>
      <dgm:spPr/>
    </dgm:pt>
    <dgm:pt modelId="{28975D69-80F6-4647-866E-987575D58A05}" type="pres">
      <dgm:prSet presAssocID="{6714A579-EB46-44A5-B73A-C7012A2FD8E3}" presName="composite" presStyleCnt="0"/>
      <dgm:spPr/>
    </dgm:pt>
    <dgm:pt modelId="{3507F4FC-DA40-45EE-9F2E-951AA83F6CD0}" type="pres">
      <dgm:prSet presAssocID="{6714A579-EB46-44A5-B73A-C7012A2FD8E3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C5E02-48A5-4873-AE62-B7A89F562AA1}" type="pres">
      <dgm:prSet presAssocID="{6714A579-EB46-44A5-B73A-C7012A2FD8E3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193BA6-6140-432A-A41E-47777598BC64}" srcId="{893C0C0E-4D9B-4B0B-A87C-A1FA3DE7AA25}" destId="{6B4E3317-BD38-4453-9871-107B1FE6CB41}" srcOrd="3" destOrd="0" parTransId="{B3B3BD95-0B6B-4781-9781-0F86A35AEFC1}" sibTransId="{E3F4888A-E8DD-4E64-B237-42522F182BA0}"/>
    <dgm:cxn modelId="{28350216-73B9-4170-A461-B779CEF29EF0}" srcId="{893C0C0E-4D9B-4B0B-A87C-A1FA3DE7AA25}" destId="{37D577B0-91AC-4035-914F-D1303927DFB9}" srcOrd="1" destOrd="0" parTransId="{2C2AC905-148E-4D02-9DD7-DF83FC06830C}" sibTransId="{8E81D500-1C6E-4859-AE25-48A95DDFBE88}"/>
    <dgm:cxn modelId="{F51D3D93-5369-4634-ABA1-F03EBEE4340B}" type="presOf" srcId="{7A7C1D98-829F-4378-82D0-508A9D5E789D}" destId="{71E61947-136F-4AC9-8BF8-84C1D7DB4D58}" srcOrd="0" destOrd="0" presId="urn:microsoft.com/office/officeart/2005/8/layout/chevron2"/>
    <dgm:cxn modelId="{640A4860-D9EE-4EB3-8174-C32BB40F91B8}" type="presOf" srcId="{1E4BF6BE-E981-4E7F-9CE4-20C0C5AA5CBB}" destId="{E0C6456B-B7EC-412F-92CA-2B24D03538E1}" srcOrd="0" destOrd="0" presId="urn:microsoft.com/office/officeart/2005/8/layout/chevron2"/>
    <dgm:cxn modelId="{21FCFA52-7582-47F1-AB65-9F98FD2D5C55}" srcId="{8F7BEDA6-4BB8-4A45-A005-59D1B746346B}" destId="{1E4BF6BE-E981-4E7F-9CE4-20C0C5AA5CBB}" srcOrd="0" destOrd="0" parTransId="{64200CDD-9117-445F-B711-E1D33BB6E4EC}" sibTransId="{E68D30AB-CDC9-49C8-8172-CE395272E50B}"/>
    <dgm:cxn modelId="{CCF7BA5C-38FD-40A1-9AEF-695601D1BFE3}" srcId="{8F7BEDA6-4BB8-4A45-A005-59D1B746346B}" destId="{1D28B821-858A-4DCF-85B5-DA52C6C2108A}" srcOrd="1" destOrd="0" parTransId="{91FDE3AA-5FBA-44FA-9A57-F65D953558D6}" sibTransId="{24F07488-C00D-471F-9809-0C63404688A7}"/>
    <dgm:cxn modelId="{3D37F5B7-117D-4D6D-82E3-9A8FBCE05500}" type="presOf" srcId="{D827F655-63EF-48C7-BC41-97C819005112}" destId="{A398E688-73ED-43E9-9231-C89629A71297}" srcOrd="0" destOrd="1" presId="urn:microsoft.com/office/officeart/2005/8/layout/chevron2"/>
    <dgm:cxn modelId="{6ABCB940-AAA6-4D3E-97D2-C12F7C13E385}" type="presOf" srcId="{6B4E3317-BD38-4453-9871-107B1FE6CB41}" destId="{6EB4E39F-65D4-4145-B20F-C7DDAC9B097D}" srcOrd="0" destOrd="3" presId="urn:microsoft.com/office/officeart/2005/8/layout/chevron2"/>
    <dgm:cxn modelId="{C05DF82F-6209-42C8-997F-4300E78D35CE}" type="presOf" srcId="{E853BCC7-AA5F-4233-9305-64D7610ACA30}" destId="{A398E688-73ED-43E9-9231-C89629A71297}" srcOrd="0" destOrd="2" presId="urn:microsoft.com/office/officeart/2005/8/layout/chevron2"/>
    <dgm:cxn modelId="{84F2C134-6D1D-46EE-8F3A-7431DC2A7909}" type="presOf" srcId="{8F7BEDA6-4BB8-4A45-A005-59D1B746346B}" destId="{B93F1C92-425A-4626-BDA6-4DCE6E1F4F73}" srcOrd="0" destOrd="0" presId="urn:microsoft.com/office/officeart/2005/8/layout/chevron2"/>
    <dgm:cxn modelId="{52F4F8C5-2138-473A-8EC9-41DD8A95391F}" srcId="{1E4BF6BE-E981-4E7F-9CE4-20C0C5AA5CBB}" destId="{7A7C1D98-829F-4378-82D0-508A9D5E789D}" srcOrd="0" destOrd="0" parTransId="{18D60EE1-430C-4EF6-A26F-CE52E058A820}" sibTransId="{C46A5172-C329-4BC2-916C-EB8F73384C25}"/>
    <dgm:cxn modelId="{96B4545B-C055-4014-A5C0-92CA8941859B}" srcId="{1D28B821-858A-4DCF-85B5-DA52C6C2108A}" destId="{D827F655-63EF-48C7-BC41-97C819005112}" srcOrd="1" destOrd="0" parTransId="{65631E6D-DA8F-413E-8FDF-FB1191C5E0AB}" sibTransId="{46B4996F-DC2F-40EE-8127-1A2E6BEE8D45}"/>
    <dgm:cxn modelId="{D87A8DFE-8A75-431E-89EB-5BFB327264C5}" srcId="{8F7BEDA6-4BB8-4A45-A005-59D1B746346B}" destId="{6714A579-EB46-44A5-B73A-C7012A2FD8E3}" srcOrd="3" destOrd="0" parTransId="{7E93D3F9-22AD-4CEF-AB6A-E7AFC0CE964A}" sibTransId="{E6609863-6EF7-4612-BD28-16EEB1866862}"/>
    <dgm:cxn modelId="{9CE53FAC-34F0-46FF-85B6-57D1E0EE955B}" type="presOf" srcId="{20073A4E-28A3-43E9-B8B7-F8EF5BF531DB}" destId="{71E61947-136F-4AC9-8BF8-84C1D7DB4D58}" srcOrd="0" destOrd="2" presId="urn:microsoft.com/office/officeart/2005/8/layout/chevron2"/>
    <dgm:cxn modelId="{C2BAF5BD-FCE9-4D28-B2CB-04D3D4EDE14D}" type="presOf" srcId="{5844BA6F-FB77-4E81-B425-0F99CD305D22}" destId="{DA0C5E02-48A5-4873-AE62-B7A89F562AA1}" srcOrd="0" destOrd="1" presId="urn:microsoft.com/office/officeart/2005/8/layout/chevron2"/>
    <dgm:cxn modelId="{4CA53315-819E-45D5-A2B3-B0AFC8DCDD82}" srcId="{1E4BF6BE-E981-4E7F-9CE4-20C0C5AA5CBB}" destId="{20073A4E-28A3-43E9-B8B7-F8EF5BF531DB}" srcOrd="2" destOrd="0" parTransId="{740484FF-0E8D-4430-9A88-90E373F8919F}" sibTransId="{7CC3A5CA-F5EF-40B0-9786-DDDD11FE3696}"/>
    <dgm:cxn modelId="{FF247817-0111-4343-AE84-79716C425C6C}" type="presOf" srcId="{6714A579-EB46-44A5-B73A-C7012A2FD8E3}" destId="{3507F4FC-DA40-45EE-9F2E-951AA83F6CD0}" srcOrd="0" destOrd="0" presId="urn:microsoft.com/office/officeart/2005/8/layout/chevron2"/>
    <dgm:cxn modelId="{1F6F8255-536B-4809-B76E-BA715997309C}" srcId="{6714A579-EB46-44A5-B73A-C7012A2FD8E3}" destId="{529BCBAC-5B96-4729-B860-1433C773374B}" srcOrd="3" destOrd="0" parTransId="{A4A7B5CE-A6F4-45DD-A8B5-8FED470774A8}" sibTransId="{30E4E249-A8CA-494A-9C03-2D30C88D7C9D}"/>
    <dgm:cxn modelId="{58C560BD-FABB-4A25-A75C-A2ACC2FAABB8}" srcId="{1D28B821-858A-4DCF-85B5-DA52C6C2108A}" destId="{4E04C6F2-2421-44D3-BBE6-209408F4283C}" srcOrd="0" destOrd="0" parTransId="{4F5E896F-8C72-406B-A530-E7ADBFBDBC56}" sibTransId="{95D3FBC7-2FDC-4BA9-9849-96EF0919ED9E}"/>
    <dgm:cxn modelId="{FD0468B7-197D-4DE7-8EC3-7331E2FFE031}" srcId="{6714A579-EB46-44A5-B73A-C7012A2FD8E3}" destId="{84417E5D-F2FD-47B4-B6DD-7465E3283CC8}" srcOrd="0" destOrd="0" parTransId="{1F0FA281-9144-49E9-970E-0F5C1663A296}" sibTransId="{9442B560-B456-4DFD-89D8-C55DEBE5EB3D}"/>
    <dgm:cxn modelId="{B6F52C62-929A-4C62-A169-C3E3625EED5A}" srcId="{8F7BEDA6-4BB8-4A45-A005-59D1B746346B}" destId="{893C0C0E-4D9B-4B0B-A87C-A1FA3DE7AA25}" srcOrd="2" destOrd="0" parTransId="{A0289D29-52DD-4FE8-A29E-47D12801D43F}" sibTransId="{FFDE3BFD-A76C-41EB-B911-1ABE8AE981EB}"/>
    <dgm:cxn modelId="{1B981F5C-E512-4978-BDC6-CA188B92B146}" type="presOf" srcId="{84417E5D-F2FD-47B4-B6DD-7465E3283CC8}" destId="{DA0C5E02-48A5-4873-AE62-B7A89F562AA1}" srcOrd="0" destOrd="0" presId="urn:microsoft.com/office/officeart/2005/8/layout/chevron2"/>
    <dgm:cxn modelId="{C9CE2A20-A53B-42BF-B69E-A24B1408CA91}" srcId="{893C0C0E-4D9B-4B0B-A87C-A1FA3DE7AA25}" destId="{585C1A48-6E9E-458A-9253-AC79F239AD43}" srcOrd="2" destOrd="0" parTransId="{560789CD-3C53-4C19-9E12-57175062998C}" sibTransId="{97B53556-4713-4CA3-92F2-37AF8C868D0C}"/>
    <dgm:cxn modelId="{D2ACB773-8BBC-4D7F-B435-A0C7C86A8881}" type="presOf" srcId="{585C1A48-6E9E-458A-9253-AC79F239AD43}" destId="{6EB4E39F-65D4-4145-B20F-C7DDAC9B097D}" srcOrd="0" destOrd="2" presId="urn:microsoft.com/office/officeart/2005/8/layout/chevron2"/>
    <dgm:cxn modelId="{B7097131-8C1D-4B74-901E-3847D9139A95}" type="presOf" srcId="{1D28B821-858A-4DCF-85B5-DA52C6C2108A}" destId="{5A903F82-2071-44D3-9E31-2F078B131347}" srcOrd="0" destOrd="0" presId="urn:microsoft.com/office/officeart/2005/8/layout/chevron2"/>
    <dgm:cxn modelId="{5C006AF9-A3D8-4708-8B45-F397E9200F2F}" type="presOf" srcId="{A361E955-3F6A-474D-81BC-728D07C8CB9C}" destId="{DA0C5E02-48A5-4873-AE62-B7A89F562AA1}" srcOrd="0" destOrd="2" presId="urn:microsoft.com/office/officeart/2005/8/layout/chevron2"/>
    <dgm:cxn modelId="{E8C0761B-6CE8-4348-905B-80297AE51B18}" srcId="{1D28B821-858A-4DCF-85B5-DA52C6C2108A}" destId="{E853BCC7-AA5F-4233-9305-64D7610ACA30}" srcOrd="2" destOrd="0" parTransId="{99AE6061-ED8E-498E-98F3-C78749705C24}" sibTransId="{4CAAB3C7-A767-497B-8DA4-4F2A20F115A3}"/>
    <dgm:cxn modelId="{51C2AAE3-BA0A-47D7-B6BC-11D1904F41CD}" type="presOf" srcId="{37D577B0-91AC-4035-914F-D1303927DFB9}" destId="{6EB4E39F-65D4-4145-B20F-C7DDAC9B097D}" srcOrd="0" destOrd="1" presId="urn:microsoft.com/office/officeart/2005/8/layout/chevron2"/>
    <dgm:cxn modelId="{9B4158C5-85F4-475C-B734-F9D0A7A62426}" srcId="{6714A579-EB46-44A5-B73A-C7012A2FD8E3}" destId="{A361E955-3F6A-474D-81BC-728D07C8CB9C}" srcOrd="2" destOrd="0" parTransId="{2A56EBFF-15CE-4DA1-9010-B5B2F55E6652}" sibTransId="{A0C4CA06-2746-4304-8A63-4500C27BEB93}"/>
    <dgm:cxn modelId="{E52E4E9D-8A6C-48AF-A227-39B9D0C4BF7D}" srcId="{893C0C0E-4D9B-4B0B-A87C-A1FA3DE7AA25}" destId="{618009EC-8675-4016-B992-324D2147A873}" srcOrd="0" destOrd="0" parTransId="{749270A2-D566-482A-853E-ED0F06E9A510}" sibTransId="{4B96F369-9339-49DD-AFA0-A37D2FF19B87}"/>
    <dgm:cxn modelId="{02C197AF-70CF-42B1-AFB6-8089A128E8D9}" type="presOf" srcId="{4E04C6F2-2421-44D3-BBE6-209408F4283C}" destId="{A398E688-73ED-43E9-9231-C89629A71297}" srcOrd="0" destOrd="0" presId="urn:microsoft.com/office/officeart/2005/8/layout/chevron2"/>
    <dgm:cxn modelId="{4BA2327C-8392-4071-9B62-03A57239744B}" type="presOf" srcId="{618009EC-8675-4016-B992-324D2147A873}" destId="{6EB4E39F-65D4-4145-B20F-C7DDAC9B097D}" srcOrd="0" destOrd="0" presId="urn:microsoft.com/office/officeart/2005/8/layout/chevron2"/>
    <dgm:cxn modelId="{62097579-CD0C-4450-A4E0-880AAE398B0B}" type="presOf" srcId="{893C0C0E-4D9B-4B0B-A87C-A1FA3DE7AA25}" destId="{575AD310-3BE9-46EF-9D9F-2FE52D36960F}" srcOrd="0" destOrd="0" presId="urn:microsoft.com/office/officeart/2005/8/layout/chevron2"/>
    <dgm:cxn modelId="{62C29628-60A5-44C9-915F-E4FCA79B6A06}" type="presOf" srcId="{529BCBAC-5B96-4729-B860-1433C773374B}" destId="{DA0C5E02-48A5-4873-AE62-B7A89F562AA1}" srcOrd="0" destOrd="3" presId="urn:microsoft.com/office/officeart/2005/8/layout/chevron2"/>
    <dgm:cxn modelId="{97C83B8F-A34B-4DFD-89CA-55B2D96D5A7F}" srcId="{6714A579-EB46-44A5-B73A-C7012A2FD8E3}" destId="{5844BA6F-FB77-4E81-B425-0F99CD305D22}" srcOrd="1" destOrd="0" parTransId="{9ADC645B-83F4-4205-A3D4-334DAF410165}" sibTransId="{1BD8B783-FBF7-4D19-9EBF-61FE2CAC8CAA}"/>
    <dgm:cxn modelId="{728339A9-8A47-4253-BB60-37517018112F}" srcId="{1E4BF6BE-E981-4E7F-9CE4-20C0C5AA5CBB}" destId="{822CFB7B-8B35-489D-8661-9F2E1C6BED93}" srcOrd="1" destOrd="0" parTransId="{6174C144-0858-469A-A185-871AE1E39607}" sibTransId="{1B1E24B6-1ADA-4A46-9B26-B5BD64B59063}"/>
    <dgm:cxn modelId="{4C42965E-8D00-4071-95F2-786B7ECCA410}" type="presOf" srcId="{822CFB7B-8B35-489D-8661-9F2E1C6BED93}" destId="{71E61947-136F-4AC9-8BF8-84C1D7DB4D58}" srcOrd="0" destOrd="1" presId="urn:microsoft.com/office/officeart/2005/8/layout/chevron2"/>
    <dgm:cxn modelId="{5498DF85-2CA1-4B3F-B440-15EA44580B20}" type="presParOf" srcId="{B93F1C92-425A-4626-BDA6-4DCE6E1F4F73}" destId="{B08C8ECE-AF39-43EF-BB06-6BA976635934}" srcOrd="0" destOrd="0" presId="urn:microsoft.com/office/officeart/2005/8/layout/chevron2"/>
    <dgm:cxn modelId="{0BAB9968-54CB-41DF-A163-A768E2CF3E86}" type="presParOf" srcId="{B08C8ECE-AF39-43EF-BB06-6BA976635934}" destId="{E0C6456B-B7EC-412F-92CA-2B24D03538E1}" srcOrd="0" destOrd="0" presId="urn:microsoft.com/office/officeart/2005/8/layout/chevron2"/>
    <dgm:cxn modelId="{CE7534DE-FEAF-42B4-AED4-29CC18383115}" type="presParOf" srcId="{B08C8ECE-AF39-43EF-BB06-6BA976635934}" destId="{71E61947-136F-4AC9-8BF8-84C1D7DB4D58}" srcOrd="1" destOrd="0" presId="urn:microsoft.com/office/officeart/2005/8/layout/chevron2"/>
    <dgm:cxn modelId="{FADE0307-405A-4CE1-ABAA-9956730D1B45}" type="presParOf" srcId="{B93F1C92-425A-4626-BDA6-4DCE6E1F4F73}" destId="{BA94D3C8-68EE-4AEC-A9BB-19AF73030311}" srcOrd="1" destOrd="0" presId="urn:microsoft.com/office/officeart/2005/8/layout/chevron2"/>
    <dgm:cxn modelId="{88C3D0FD-06D6-44A3-9DFA-45E38F13CE87}" type="presParOf" srcId="{B93F1C92-425A-4626-BDA6-4DCE6E1F4F73}" destId="{404A829F-E59E-4C68-8695-42AD25BA544F}" srcOrd="2" destOrd="0" presId="urn:microsoft.com/office/officeart/2005/8/layout/chevron2"/>
    <dgm:cxn modelId="{D4FEDEF1-6135-4319-8FE2-6D39BB9BA162}" type="presParOf" srcId="{404A829F-E59E-4C68-8695-42AD25BA544F}" destId="{5A903F82-2071-44D3-9E31-2F078B131347}" srcOrd="0" destOrd="0" presId="urn:microsoft.com/office/officeart/2005/8/layout/chevron2"/>
    <dgm:cxn modelId="{F3C883D7-F36B-4EB9-AAAF-28F9523D2016}" type="presParOf" srcId="{404A829F-E59E-4C68-8695-42AD25BA544F}" destId="{A398E688-73ED-43E9-9231-C89629A71297}" srcOrd="1" destOrd="0" presId="urn:microsoft.com/office/officeart/2005/8/layout/chevron2"/>
    <dgm:cxn modelId="{C7715747-9F4C-488D-BB76-64384BB01C10}" type="presParOf" srcId="{B93F1C92-425A-4626-BDA6-4DCE6E1F4F73}" destId="{F3D6AF0D-2E3F-429A-B23B-4BE8EA296085}" srcOrd="3" destOrd="0" presId="urn:microsoft.com/office/officeart/2005/8/layout/chevron2"/>
    <dgm:cxn modelId="{C67476A6-B754-4BD8-8AD2-51AC94843D42}" type="presParOf" srcId="{B93F1C92-425A-4626-BDA6-4DCE6E1F4F73}" destId="{647DA477-CBD0-4364-91CB-C8B1116FB79C}" srcOrd="4" destOrd="0" presId="urn:microsoft.com/office/officeart/2005/8/layout/chevron2"/>
    <dgm:cxn modelId="{D0C10147-69A5-482C-B085-F6EF5A932C6E}" type="presParOf" srcId="{647DA477-CBD0-4364-91CB-C8B1116FB79C}" destId="{575AD310-3BE9-46EF-9D9F-2FE52D36960F}" srcOrd="0" destOrd="0" presId="urn:microsoft.com/office/officeart/2005/8/layout/chevron2"/>
    <dgm:cxn modelId="{E3E8151F-BB20-4395-8027-228338F85615}" type="presParOf" srcId="{647DA477-CBD0-4364-91CB-C8B1116FB79C}" destId="{6EB4E39F-65D4-4145-B20F-C7DDAC9B097D}" srcOrd="1" destOrd="0" presId="urn:microsoft.com/office/officeart/2005/8/layout/chevron2"/>
    <dgm:cxn modelId="{8B960637-D65E-4EB2-8F7F-A41A8965220D}" type="presParOf" srcId="{B93F1C92-425A-4626-BDA6-4DCE6E1F4F73}" destId="{658D8F0E-B637-4B4F-9659-0D30E2C17B76}" srcOrd="5" destOrd="0" presId="urn:microsoft.com/office/officeart/2005/8/layout/chevron2"/>
    <dgm:cxn modelId="{0CA84C7E-85A7-4A21-89BE-5436BE159D89}" type="presParOf" srcId="{B93F1C92-425A-4626-BDA6-4DCE6E1F4F73}" destId="{28975D69-80F6-4647-866E-987575D58A05}" srcOrd="6" destOrd="0" presId="urn:microsoft.com/office/officeart/2005/8/layout/chevron2"/>
    <dgm:cxn modelId="{1D2B91F9-0D87-422C-895F-BBB1C37BF729}" type="presParOf" srcId="{28975D69-80F6-4647-866E-987575D58A05}" destId="{3507F4FC-DA40-45EE-9F2E-951AA83F6CD0}" srcOrd="0" destOrd="0" presId="urn:microsoft.com/office/officeart/2005/8/layout/chevron2"/>
    <dgm:cxn modelId="{6CF705A8-A0A2-49C2-9D56-0D8AA7714F1D}" type="presParOf" srcId="{28975D69-80F6-4647-866E-987575D58A05}" destId="{DA0C5E02-48A5-4873-AE62-B7A89F562AA1}" srcOrd="1" destOrd="0" presId="urn:microsoft.com/office/officeart/2005/8/layout/chevron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061E6ED-EF0C-4306-8BE9-3B2551ACBCA2}">
      <dsp:nvSpPr>
        <dsp:cNvPr id="0" name=""/>
        <dsp:cNvSpPr/>
      </dsp:nvSpPr>
      <dsp:spPr>
        <a:xfrm rot="10800000">
          <a:off x="1161418" y="191364"/>
          <a:ext cx="3141726" cy="823794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3270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In-house Software Project Development</a:t>
          </a:r>
          <a:r>
            <a:rPr lang="en-US" sz="2800" kern="1200" dirty="0"/>
            <a:t> </a:t>
          </a:r>
          <a:endParaRPr lang="en-IN" sz="2800" kern="1200" dirty="0"/>
        </a:p>
      </dsp:txBody>
      <dsp:txXfrm rot="10800000">
        <a:off x="1161418" y="191364"/>
        <a:ext cx="3141726" cy="823794"/>
      </dsp:txXfrm>
    </dsp:sp>
    <dsp:sp modelId="{7A281062-0785-4C31-8B09-0E0006551F3E}">
      <dsp:nvSpPr>
        <dsp:cNvPr id="0" name=""/>
        <dsp:cNvSpPr/>
      </dsp:nvSpPr>
      <dsp:spPr>
        <a:xfrm>
          <a:off x="489807" y="202"/>
          <a:ext cx="1206117" cy="1206117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t="10672" b="10672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C0423F9-EAF4-4E92-B487-AC9BB9A04398}">
      <dsp:nvSpPr>
        <dsp:cNvPr id="0" name=""/>
        <dsp:cNvSpPr/>
      </dsp:nvSpPr>
      <dsp:spPr>
        <a:xfrm rot="10800000">
          <a:off x="1161418" y="1410363"/>
          <a:ext cx="3141726" cy="823794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3270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Impart Training to Industries</a:t>
          </a:r>
          <a:r>
            <a:rPr lang="en-US" sz="2800" kern="1200" dirty="0"/>
            <a:t> </a:t>
          </a:r>
          <a:endParaRPr lang="en-IN" sz="2800" kern="1200" dirty="0"/>
        </a:p>
      </dsp:txBody>
      <dsp:txXfrm rot="10800000">
        <a:off x="1161418" y="1410363"/>
        <a:ext cx="3141726" cy="823794"/>
      </dsp:txXfrm>
    </dsp:sp>
    <dsp:sp modelId="{575A83C5-A316-4358-B14B-72EBD5CAE50B}">
      <dsp:nvSpPr>
        <dsp:cNvPr id="0" name=""/>
        <dsp:cNvSpPr/>
      </dsp:nvSpPr>
      <dsp:spPr>
        <a:xfrm>
          <a:off x="489807" y="1219201"/>
          <a:ext cx="1206117" cy="1206117"/>
        </a:xfrm>
        <a:prstGeom prst="ellipse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t="10752" b="10752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7F83B22-90CE-47F5-B55A-2224FB3E4459}">
      <dsp:nvSpPr>
        <dsp:cNvPr id="0" name=""/>
        <dsp:cNvSpPr/>
      </dsp:nvSpPr>
      <dsp:spPr>
        <a:xfrm rot="10800000">
          <a:off x="1161418" y="2781962"/>
          <a:ext cx="3141726" cy="823794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3270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Student Internships</a:t>
          </a:r>
          <a:endParaRPr lang="en-IN" sz="2000" kern="1200" dirty="0"/>
        </a:p>
      </dsp:txBody>
      <dsp:txXfrm rot="10800000">
        <a:off x="1161418" y="2781962"/>
        <a:ext cx="3141726" cy="823794"/>
      </dsp:txXfrm>
    </dsp:sp>
    <dsp:sp modelId="{BEEEDBDF-FAA6-4A20-86E2-5C7ABDA0DA4E}">
      <dsp:nvSpPr>
        <dsp:cNvPr id="0" name=""/>
        <dsp:cNvSpPr/>
      </dsp:nvSpPr>
      <dsp:spPr>
        <a:xfrm>
          <a:off x="489807" y="2590800"/>
          <a:ext cx="1206117" cy="1206117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t="11353" b="1135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4B4C3B9-2398-4850-96FB-C510B602F1D3}">
      <dsp:nvSpPr>
        <dsp:cNvPr id="0" name=""/>
        <dsp:cNvSpPr/>
      </dsp:nvSpPr>
      <dsp:spPr>
        <a:xfrm rot="10800000">
          <a:off x="1161418" y="4166642"/>
          <a:ext cx="3141726" cy="823794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3270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WIKI – Department Portal</a:t>
          </a:r>
          <a:endParaRPr lang="en-IN" sz="2000" kern="1200" dirty="0"/>
        </a:p>
      </dsp:txBody>
      <dsp:txXfrm rot="10800000">
        <a:off x="1161418" y="4166642"/>
        <a:ext cx="3141726" cy="823794"/>
      </dsp:txXfrm>
    </dsp:sp>
    <dsp:sp modelId="{388C92A7-64AA-4614-AEA9-5864F61CEC40}">
      <dsp:nvSpPr>
        <dsp:cNvPr id="0" name=""/>
        <dsp:cNvSpPr/>
      </dsp:nvSpPr>
      <dsp:spPr>
        <a:xfrm>
          <a:off x="489807" y="3975481"/>
          <a:ext cx="1206117" cy="1206117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493AA2F-2B32-43E7-BD1C-6394851069D9}">
      <dsp:nvSpPr>
        <dsp:cNvPr id="0" name=""/>
        <dsp:cNvSpPr/>
      </dsp:nvSpPr>
      <dsp:spPr>
        <a:xfrm>
          <a:off x="502" y="0"/>
          <a:ext cx="1958950" cy="11753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Curriculum Revision</a:t>
          </a:r>
          <a:endParaRPr lang="en-IN" sz="2000" kern="1200" dirty="0"/>
        </a:p>
      </dsp:txBody>
      <dsp:txXfrm>
        <a:off x="502" y="0"/>
        <a:ext cx="1958950" cy="1175370"/>
      </dsp:txXfrm>
    </dsp:sp>
    <dsp:sp modelId="{17B2028F-7D4A-458D-A1BE-E81B3F33DCEF}">
      <dsp:nvSpPr>
        <dsp:cNvPr id="0" name=""/>
        <dsp:cNvSpPr/>
      </dsp:nvSpPr>
      <dsp:spPr>
        <a:xfrm>
          <a:off x="2155347" y="0"/>
          <a:ext cx="1958950" cy="11753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Lab Development</a:t>
          </a:r>
        </a:p>
      </dsp:txBody>
      <dsp:txXfrm>
        <a:off x="2155347" y="0"/>
        <a:ext cx="1958950" cy="1175370"/>
      </dsp:txXfrm>
    </dsp:sp>
    <dsp:sp modelId="{AEE13B41-C799-436C-A6C2-13298719BCAD}">
      <dsp:nvSpPr>
        <dsp:cNvPr id="0" name=""/>
        <dsp:cNvSpPr/>
      </dsp:nvSpPr>
      <dsp:spPr>
        <a:xfrm>
          <a:off x="502" y="1276353"/>
          <a:ext cx="1958950" cy="11753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Project Evaluations</a:t>
          </a:r>
        </a:p>
      </dsp:txBody>
      <dsp:txXfrm>
        <a:off x="502" y="1276353"/>
        <a:ext cx="1958950" cy="1175370"/>
      </dsp:txXfrm>
    </dsp:sp>
    <dsp:sp modelId="{4D593B8D-1665-41B8-AFE5-F1B8DD1B5775}">
      <dsp:nvSpPr>
        <dsp:cNvPr id="0" name=""/>
        <dsp:cNvSpPr/>
      </dsp:nvSpPr>
      <dsp:spPr>
        <a:xfrm>
          <a:off x="2155347" y="1276353"/>
          <a:ext cx="1958950" cy="11753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Internships</a:t>
          </a:r>
          <a:endParaRPr lang="en-IN" sz="2000" kern="1200" dirty="0"/>
        </a:p>
      </dsp:txBody>
      <dsp:txXfrm>
        <a:off x="2155347" y="1276353"/>
        <a:ext cx="1958950" cy="1175370"/>
      </dsp:txXfrm>
    </dsp:sp>
    <dsp:sp modelId="{22223E35-F45D-4D2C-A981-1AD0DFAC86F4}">
      <dsp:nvSpPr>
        <dsp:cNvPr id="0" name=""/>
        <dsp:cNvSpPr/>
      </dsp:nvSpPr>
      <dsp:spPr>
        <a:xfrm>
          <a:off x="502" y="2558431"/>
          <a:ext cx="1958950" cy="117537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Industry Visits</a:t>
          </a:r>
          <a:endParaRPr lang="en-IN" sz="2000" kern="1200" dirty="0"/>
        </a:p>
      </dsp:txBody>
      <dsp:txXfrm>
        <a:off x="502" y="2558431"/>
        <a:ext cx="1958950" cy="1175370"/>
      </dsp:txXfrm>
    </dsp:sp>
    <dsp:sp modelId="{BC938E99-825E-48F0-A62A-ECA07F91F70D}">
      <dsp:nvSpPr>
        <dsp:cNvPr id="0" name=""/>
        <dsp:cNvSpPr/>
      </dsp:nvSpPr>
      <dsp:spPr>
        <a:xfrm>
          <a:off x="2155347" y="2558431"/>
          <a:ext cx="1958950" cy="11753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PD courses and Electives by industry</a:t>
          </a:r>
          <a:endParaRPr lang="en-IN" sz="2000" kern="1200" dirty="0"/>
        </a:p>
      </dsp:txBody>
      <dsp:txXfrm>
        <a:off x="2155347" y="2558431"/>
        <a:ext cx="1958950" cy="1175370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5D9A2E2-1436-421C-9708-136AC1470774}">
      <dsp:nvSpPr>
        <dsp:cNvPr id="0" name=""/>
        <dsp:cNvSpPr/>
      </dsp:nvSpPr>
      <dsp:spPr>
        <a:xfrm rot="5400000">
          <a:off x="-225771" y="228821"/>
          <a:ext cx="1505145" cy="105360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Academic Calendar</a:t>
          </a:r>
        </a:p>
      </dsp:txBody>
      <dsp:txXfrm rot="5400000">
        <a:off x="-225771" y="228821"/>
        <a:ext cx="1505145" cy="1053601"/>
      </dsp:txXfrm>
    </dsp:sp>
    <dsp:sp modelId="{C52E4FCE-FB5A-4DD7-8ADA-76EF034D727C}">
      <dsp:nvSpPr>
        <dsp:cNvPr id="0" name=""/>
        <dsp:cNvSpPr/>
      </dsp:nvSpPr>
      <dsp:spPr>
        <a:xfrm rot="5400000">
          <a:off x="2209328" y="-1152677"/>
          <a:ext cx="978344" cy="32897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Provision for semester long and summer internship in academic calendar</a:t>
          </a:r>
          <a:endParaRPr lang="en-US" sz="1800" kern="1200" dirty="0"/>
        </a:p>
      </dsp:txBody>
      <dsp:txXfrm rot="5400000">
        <a:off x="2209328" y="-1152677"/>
        <a:ext cx="978344" cy="3289798"/>
      </dsp:txXfrm>
    </dsp:sp>
    <dsp:sp modelId="{B6B60604-D076-49D9-B47D-50E5A0EE3437}">
      <dsp:nvSpPr>
        <dsp:cNvPr id="0" name=""/>
        <dsp:cNvSpPr/>
      </dsp:nvSpPr>
      <dsp:spPr>
        <a:xfrm rot="5400000">
          <a:off x="-225771" y="1579273"/>
          <a:ext cx="1505145" cy="1053601"/>
        </a:xfrm>
        <a:prstGeom prst="chevron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Liaisons</a:t>
          </a:r>
        </a:p>
      </dsp:txBody>
      <dsp:txXfrm rot="5400000">
        <a:off x="-225771" y="1579273"/>
        <a:ext cx="1505145" cy="1053601"/>
      </dsp:txXfrm>
    </dsp:sp>
    <dsp:sp modelId="{9BF98A11-3AC9-4665-B2D8-5CBEAD7ECCB7}">
      <dsp:nvSpPr>
        <dsp:cNvPr id="0" name=""/>
        <dsp:cNvSpPr/>
      </dsp:nvSpPr>
      <dsp:spPr>
        <a:xfrm rot="5400000">
          <a:off x="2209328" y="197774"/>
          <a:ext cx="978344" cy="32897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Liaisons with </a:t>
          </a:r>
          <a:r>
            <a:rPr lang="en-US" sz="1800" kern="1200" dirty="0"/>
            <a:t>Industries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Opportunity for Internships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Six months /summer internships in Industry</a:t>
          </a:r>
          <a:endParaRPr lang="en-US" sz="1600" kern="1200" dirty="0"/>
        </a:p>
      </dsp:txBody>
      <dsp:txXfrm rot="5400000">
        <a:off x="2209328" y="197774"/>
        <a:ext cx="978344" cy="3289798"/>
      </dsp:txXfrm>
    </dsp:sp>
    <dsp:sp modelId="{38EDDE18-D129-4A44-8C86-97532437243B}">
      <dsp:nvSpPr>
        <dsp:cNvPr id="0" name=""/>
        <dsp:cNvSpPr/>
      </dsp:nvSpPr>
      <dsp:spPr>
        <a:xfrm rot="5400000">
          <a:off x="-225771" y="2929724"/>
          <a:ext cx="1505145" cy="1053601"/>
        </a:xfrm>
        <a:prstGeom prst="chevron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Evaluation</a:t>
          </a:r>
          <a:endParaRPr lang="en-US" sz="1500" kern="1200" dirty="0"/>
        </a:p>
      </dsp:txBody>
      <dsp:txXfrm rot="5400000">
        <a:off x="-225771" y="2929724"/>
        <a:ext cx="1505145" cy="1053601"/>
      </dsp:txXfrm>
    </dsp:sp>
    <dsp:sp modelId="{BFC989C4-71D6-4BCC-8FB6-51B38C6A2885}">
      <dsp:nvSpPr>
        <dsp:cNvPr id="0" name=""/>
        <dsp:cNvSpPr/>
      </dsp:nvSpPr>
      <dsp:spPr>
        <a:xfrm rot="5400000">
          <a:off x="2209328" y="1587506"/>
          <a:ext cx="978344" cy="32897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Twice a semester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Mentor </a:t>
          </a:r>
          <a:r>
            <a:rPr lang="en-US" sz="1800" kern="1200" dirty="0" smtClean="0"/>
            <a:t>Feedback</a:t>
          </a:r>
          <a:endParaRPr lang="en-US" sz="1800" kern="1200" dirty="0"/>
        </a:p>
      </dsp:txBody>
      <dsp:txXfrm rot="5400000">
        <a:off x="2209328" y="1587506"/>
        <a:ext cx="978344" cy="3289798"/>
      </dsp:txXfrm>
    </dsp:sp>
    <dsp:sp modelId="{35951351-1AD2-4BA6-9FEB-031D67B15EDC}">
      <dsp:nvSpPr>
        <dsp:cNvPr id="0" name=""/>
        <dsp:cNvSpPr/>
      </dsp:nvSpPr>
      <dsp:spPr>
        <a:xfrm rot="5400000">
          <a:off x="-225771" y="4280176"/>
          <a:ext cx="1505145" cy="1053601"/>
        </a:xfrm>
        <a:prstGeom prst="chevron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Impact</a:t>
          </a:r>
          <a:endParaRPr lang="en-US" sz="1500" kern="1200" dirty="0"/>
        </a:p>
      </dsp:txBody>
      <dsp:txXfrm rot="5400000">
        <a:off x="-225771" y="4280176"/>
        <a:ext cx="1505145" cy="1053601"/>
      </dsp:txXfrm>
    </dsp:sp>
    <dsp:sp modelId="{CF0522A1-3F5C-457F-A7BC-9427F3F83CE1}">
      <dsp:nvSpPr>
        <dsp:cNvPr id="0" name=""/>
        <dsp:cNvSpPr/>
      </dsp:nvSpPr>
      <dsp:spPr>
        <a:xfrm rot="5400000">
          <a:off x="2209328" y="2898678"/>
          <a:ext cx="978344" cy="32897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Improvement in Placements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Project Commercialization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Paper Publication</a:t>
          </a:r>
          <a:endParaRPr lang="en-US" sz="1800" kern="1200" dirty="0"/>
        </a:p>
      </dsp:txBody>
      <dsp:txXfrm rot="5400000">
        <a:off x="2209328" y="2898678"/>
        <a:ext cx="978344" cy="3289798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54F7B9-A9D4-48FE-9566-784F82DBBC78}">
      <dsp:nvSpPr>
        <dsp:cNvPr id="0" name=""/>
        <dsp:cNvSpPr/>
      </dsp:nvSpPr>
      <dsp:spPr>
        <a:xfrm>
          <a:off x="0" y="975680"/>
          <a:ext cx="3886200" cy="6325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Verdana" pitchFamily="34" charset="0"/>
              <a:ea typeface="Verdana" pitchFamily="34" charset="0"/>
              <a:cs typeface="Verdana" pitchFamily="34" charset="0"/>
            </a:rPr>
            <a:t>Off site audit</a:t>
          </a:r>
          <a:endParaRPr lang="en-IN" sz="2400" kern="1200" dirty="0"/>
        </a:p>
      </dsp:txBody>
      <dsp:txXfrm>
        <a:off x="0" y="975680"/>
        <a:ext cx="3886200" cy="632589"/>
      </dsp:txXfrm>
    </dsp:sp>
    <dsp:sp modelId="{2C7FE5B2-895D-46D7-8CD2-01B7276565FD}">
      <dsp:nvSpPr>
        <dsp:cNvPr id="0" name=""/>
        <dsp:cNvSpPr/>
      </dsp:nvSpPr>
      <dsp:spPr>
        <a:xfrm>
          <a:off x="0" y="1608269"/>
          <a:ext cx="3886200" cy="1480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87" tIns="22860" rIns="128016" bIns="22860" numCol="1" spcCol="1270" anchor="t" anchorCtr="0">
          <a:noAutofit/>
        </a:bodyPr>
        <a:lstStyle/>
        <a:p>
          <a:pPr marL="442913" lvl="1" indent="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>
              <a:latin typeface="Verdana" pitchFamily="34" charset="0"/>
              <a:ea typeface="Verdana" pitchFamily="34" charset="0"/>
              <a:cs typeface="Verdana" pitchFamily="34" charset="0"/>
            </a:rPr>
            <a:t>Course Content</a:t>
          </a:r>
          <a:endParaRPr lang="en-IN" sz="1800" kern="1200" dirty="0"/>
        </a:p>
        <a:p>
          <a:pPr marL="442913" lvl="1" indent="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>
              <a:latin typeface="Verdana" pitchFamily="34" charset="0"/>
              <a:ea typeface="Verdana" pitchFamily="34" charset="0"/>
              <a:cs typeface="Verdana" pitchFamily="34" charset="0"/>
            </a:rPr>
            <a:t>Question papers</a:t>
          </a:r>
        </a:p>
        <a:p>
          <a:pPr marL="442913" lvl="1" indent="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>
              <a:latin typeface="Verdana" pitchFamily="34" charset="0"/>
              <a:ea typeface="Verdana" pitchFamily="34" charset="0"/>
              <a:cs typeface="Verdana" pitchFamily="34" charset="0"/>
            </a:rPr>
            <a:t>Photo-copy of the Answer Sheets</a:t>
          </a:r>
        </a:p>
        <a:p>
          <a:pPr marL="228600" lvl="1" indent="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180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0" y="1608269"/>
        <a:ext cx="3886200" cy="1480049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04AD03D-8B48-4782-92BE-07829582604F}">
      <dsp:nvSpPr>
        <dsp:cNvPr id="0" name=""/>
        <dsp:cNvSpPr/>
      </dsp:nvSpPr>
      <dsp:spPr>
        <a:xfrm>
          <a:off x="0" y="604899"/>
          <a:ext cx="4267199" cy="6500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Verdana" pitchFamily="34" charset="0"/>
              <a:ea typeface="Verdana" pitchFamily="34" charset="0"/>
              <a:cs typeface="Verdana" pitchFamily="34" charset="0"/>
            </a:rPr>
            <a:t>In-campus audit</a:t>
          </a:r>
          <a:endParaRPr lang="en-IN" sz="2400" kern="1200" dirty="0"/>
        </a:p>
      </dsp:txBody>
      <dsp:txXfrm>
        <a:off x="0" y="604899"/>
        <a:ext cx="4267199" cy="650026"/>
      </dsp:txXfrm>
    </dsp:sp>
    <dsp:sp modelId="{3DDF97D2-C919-4314-A2B1-0631BD6CBF9C}">
      <dsp:nvSpPr>
        <dsp:cNvPr id="0" name=""/>
        <dsp:cNvSpPr/>
      </dsp:nvSpPr>
      <dsp:spPr>
        <a:xfrm>
          <a:off x="0" y="1288881"/>
          <a:ext cx="4267199" cy="1749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484" tIns="22860" rIns="128016" bIns="22860" numCol="1" spcCol="1270" anchor="t" anchorCtr="0">
          <a:noAutofit/>
        </a:bodyPr>
        <a:lstStyle/>
        <a:p>
          <a:pPr marL="442913" lvl="1" indent="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Teaching Learning</a:t>
          </a:r>
          <a:endParaRPr lang="en-IN" sz="1800" kern="1200" dirty="0"/>
        </a:p>
        <a:p>
          <a:pPr marL="442913" lvl="1" indent="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18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Projects: Mini, Major</a:t>
          </a:r>
          <a:endParaRPr lang="en-IN" sz="180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442913" lvl="1" indent="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Assessment: HA, CT, MSE and ESE </a:t>
          </a:r>
          <a:endParaRPr lang="en-US" sz="180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442913" lvl="1" indent="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Faculty and Student Interaction</a:t>
          </a:r>
          <a:endParaRPr lang="en-US" sz="180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0" y="1288881"/>
        <a:ext cx="4267199" cy="1749150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FA69D87-B63E-4214-B3B8-BDFA2E861BE4}">
      <dsp:nvSpPr>
        <dsp:cNvPr id="0" name=""/>
        <dsp:cNvSpPr/>
      </dsp:nvSpPr>
      <dsp:spPr>
        <a:xfrm rot="5400000">
          <a:off x="4619039" y="-1648444"/>
          <a:ext cx="1546201" cy="507495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>
              <a:latin typeface="Verdana" pitchFamily="34" charset="0"/>
              <a:ea typeface="Verdana" pitchFamily="34" charset="0"/>
              <a:cs typeface="Verdana" pitchFamily="34" charset="0"/>
            </a:rPr>
            <a:t>Auditor’s Comment: </a:t>
          </a:r>
          <a:r>
            <a:rPr lang="en-IN" sz="1400" kern="1200" dirty="0">
              <a:effectLst/>
              <a:latin typeface="Verdana" pitchFamily="34" charset="0"/>
              <a:ea typeface="Verdana" pitchFamily="34" charset="0"/>
              <a:cs typeface="Verdana" pitchFamily="34" charset="0"/>
            </a:rPr>
            <a:t>Teacher was keeping the students engaged, and the students were responsive. </a:t>
          </a:r>
          <a:endParaRPr lang="en-IN" sz="140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 rot="5400000">
        <a:off x="4619039" y="-1648444"/>
        <a:ext cx="1546201" cy="5074955"/>
      </dsp:txXfrm>
    </dsp:sp>
    <dsp:sp modelId="{321E06A8-CA23-4E99-9EE8-ABFC1A9263DF}">
      <dsp:nvSpPr>
        <dsp:cNvPr id="0" name=""/>
        <dsp:cNvSpPr/>
      </dsp:nvSpPr>
      <dsp:spPr>
        <a:xfrm>
          <a:off x="0" y="2685"/>
          <a:ext cx="2854662" cy="177269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>
              <a:effectLst/>
              <a:latin typeface="Verdana" pitchFamily="34" charset="0"/>
              <a:ea typeface="Verdana" pitchFamily="34" charset="0"/>
              <a:cs typeface="Verdana" pitchFamily="34" charset="0"/>
            </a:rPr>
            <a:t>Course Delivery</a:t>
          </a:r>
          <a:endParaRPr lang="en-IN" sz="2200" kern="1200" dirty="0"/>
        </a:p>
      </dsp:txBody>
      <dsp:txXfrm>
        <a:off x="0" y="2685"/>
        <a:ext cx="2854662" cy="1772694"/>
      </dsp:txXfrm>
    </dsp:sp>
    <dsp:sp modelId="{F460F166-AF8B-467D-BCBB-B1E87A5ABCA3}">
      <dsp:nvSpPr>
        <dsp:cNvPr id="0" name=""/>
        <dsp:cNvSpPr/>
      </dsp:nvSpPr>
      <dsp:spPr>
        <a:xfrm rot="5400000">
          <a:off x="4683062" y="212885"/>
          <a:ext cx="1418155" cy="5074955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>
              <a:latin typeface="Verdana" pitchFamily="34" charset="0"/>
              <a:ea typeface="Verdana" pitchFamily="34" charset="0"/>
              <a:cs typeface="Verdana" pitchFamily="34" charset="0"/>
            </a:rPr>
            <a:t>Auditor’s Comment: </a:t>
          </a:r>
          <a:r>
            <a:rPr lang="en-IN" sz="1400" kern="1200" dirty="0">
              <a:effectLst/>
              <a:latin typeface="Verdana" pitchFamily="34" charset="0"/>
              <a:ea typeface="Verdana" pitchFamily="34" charset="0"/>
              <a:cs typeface="Verdana" pitchFamily="34" charset="0"/>
            </a:rPr>
            <a:t>Question paper should be solvable by anybody having the knowledge of the subject not just by the students taken the course of a teacher (faculty teaching independent question paper setting)</a:t>
          </a:r>
          <a:endParaRPr lang="en-IN" sz="140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Considered while designing question papers</a:t>
          </a:r>
          <a:endParaRPr lang="en-IN" sz="140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 rot="5400000">
        <a:off x="4683062" y="212885"/>
        <a:ext cx="1418155" cy="5074955"/>
      </dsp:txXfrm>
    </dsp:sp>
    <dsp:sp modelId="{D7A05AFC-8AC4-4EB2-8079-59AE0EF54844}">
      <dsp:nvSpPr>
        <dsp:cNvPr id="0" name=""/>
        <dsp:cNvSpPr/>
      </dsp:nvSpPr>
      <dsp:spPr>
        <a:xfrm>
          <a:off x="0" y="1864015"/>
          <a:ext cx="2854662" cy="17726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>
              <a:effectLst/>
              <a:latin typeface="Verdana" pitchFamily="34" charset="0"/>
              <a:ea typeface="Verdana" pitchFamily="34" charset="0"/>
              <a:cs typeface="Verdana" pitchFamily="34" charset="0"/>
            </a:rPr>
            <a:t>Assessment</a:t>
          </a:r>
          <a:endParaRPr lang="en-IN" sz="240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0" y="1864015"/>
        <a:ext cx="2854662" cy="1772694"/>
      </dsp:txXfrm>
    </dsp:sp>
    <dsp:sp modelId="{B887190E-7689-4867-9472-1FD878A51BD3}">
      <dsp:nvSpPr>
        <dsp:cNvPr id="0" name=""/>
        <dsp:cNvSpPr/>
      </dsp:nvSpPr>
      <dsp:spPr>
        <a:xfrm rot="5400000">
          <a:off x="4560710" y="2074214"/>
          <a:ext cx="1662858" cy="5074955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>
              <a:latin typeface="Verdana" pitchFamily="34" charset="0"/>
              <a:ea typeface="Verdana" pitchFamily="34" charset="0"/>
              <a:cs typeface="Verdana" pitchFamily="34" charset="0"/>
            </a:rPr>
            <a:t>Auditor’s Comment: </a:t>
          </a:r>
          <a:r>
            <a:rPr lang="en-IN" sz="1400" kern="1200" dirty="0">
              <a:effectLst/>
              <a:latin typeface="Verdana" pitchFamily="34" charset="0"/>
              <a:ea typeface="Verdana" pitchFamily="34" charset="0"/>
              <a:cs typeface="Verdana" pitchFamily="34" charset="0"/>
            </a:rPr>
            <a:t>It is extremely necessary to have good, detailed motivational examples in the beginning.</a:t>
          </a:r>
          <a:endParaRPr lang="en-IN" sz="140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>
              <a:effectLst/>
              <a:latin typeface="Verdana" pitchFamily="34" charset="0"/>
              <a:ea typeface="Verdana" pitchFamily="34" charset="0"/>
              <a:cs typeface="Verdana" pitchFamily="34" charset="0"/>
            </a:rPr>
            <a:t>Action planned: The course contents </a:t>
          </a:r>
          <a:r>
            <a:rPr lang="en-IN" sz="1400" kern="1200" dirty="0" smtClean="0">
              <a:effectLst/>
              <a:latin typeface="Verdana" pitchFamily="34" charset="0"/>
              <a:ea typeface="Verdana" pitchFamily="34" charset="0"/>
              <a:cs typeface="Verdana" pitchFamily="34" charset="0"/>
            </a:rPr>
            <a:t>would be updated. Part </a:t>
          </a:r>
          <a:r>
            <a:rPr lang="en-IN" sz="1400" kern="1200" dirty="0">
              <a:effectLst/>
              <a:latin typeface="Verdana" pitchFamily="34" charset="0"/>
              <a:ea typeface="Verdana" pitchFamily="34" charset="0"/>
              <a:cs typeface="Verdana" pitchFamily="34" charset="0"/>
            </a:rPr>
            <a:t>A and Part B </a:t>
          </a:r>
          <a:r>
            <a:rPr lang="en-IN" sz="1400" kern="1200" dirty="0" smtClean="0">
              <a:effectLst/>
              <a:latin typeface="Verdana" pitchFamily="34" charset="0"/>
              <a:ea typeface="Verdana" pitchFamily="34" charset="0"/>
              <a:cs typeface="Verdana" pitchFamily="34" charset="0"/>
            </a:rPr>
            <a:t>would be reshuffled </a:t>
          </a:r>
          <a:r>
            <a:rPr lang="en-IN" sz="1400" kern="1200" dirty="0">
              <a:effectLst/>
              <a:latin typeface="Verdana" pitchFamily="34" charset="0"/>
              <a:ea typeface="Verdana" pitchFamily="34" charset="0"/>
              <a:cs typeface="Verdana" pitchFamily="34" charset="0"/>
            </a:rPr>
            <a:t>for some units</a:t>
          </a:r>
          <a:endParaRPr lang="en-IN" sz="140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 rot="5400000">
        <a:off x="4560710" y="2074214"/>
        <a:ext cx="1662858" cy="5074955"/>
      </dsp:txXfrm>
    </dsp:sp>
    <dsp:sp modelId="{3425D237-841F-47F9-B6D0-79809D49EA27}">
      <dsp:nvSpPr>
        <dsp:cNvPr id="0" name=""/>
        <dsp:cNvSpPr/>
      </dsp:nvSpPr>
      <dsp:spPr>
        <a:xfrm>
          <a:off x="0" y="3725345"/>
          <a:ext cx="2854662" cy="177269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>
              <a:effectLst/>
              <a:latin typeface="Verdana" pitchFamily="34" charset="0"/>
              <a:ea typeface="Verdana" pitchFamily="34" charset="0"/>
              <a:cs typeface="Verdana" pitchFamily="34" charset="0"/>
            </a:rPr>
            <a:t>Syllabus and</a:t>
          </a:r>
          <a:endParaRPr lang="en-US" sz="2200" kern="1200" dirty="0" smtClean="0">
            <a:effectLst/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>
              <a:effectLst/>
              <a:latin typeface="Verdana" pitchFamily="34" charset="0"/>
              <a:ea typeface="Verdana" pitchFamily="34" charset="0"/>
              <a:cs typeface="Verdana" pitchFamily="34" charset="0"/>
            </a:rPr>
            <a:t>Course </a:t>
          </a:r>
          <a:r>
            <a:rPr lang="en-IN" sz="2200" kern="1200" dirty="0">
              <a:effectLst/>
              <a:latin typeface="Verdana" pitchFamily="34" charset="0"/>
              <a:ea typeface="Verdana" pitchFamily="34" charset="0"/>
              <a:cs typeface="Verdana" pitchFamily="34" charset="0"/>
            </a:rPr>
            <a:t>Content</a:t>
          </a:r>
          <a:endParaRPr lang="en-IN" sz="2200" kern="1200" dirty="0"/>
        </a:p>
      </dsp:txBody>
      <dsp:txXfrm>
        <a:off x="0" y="3725345"/>
        <a:ext cx="2854662" cy="1772694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0360F65-6DE7-4A48-9BB2-8D06BC470796}">
      <dsp:nvSpPr>
        <dsp:cNvPr id="0" name=""/>
        <dsp:cNvSpPr/>
      </dsp:nvSpPr>
      <dsp:spPr>
        <a:xfrm>
          <a:off x="0" y="0"/>
          <a:ext cx="4068000" cy="10715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Prof Ganesh </a:t>
          </a:r>
          <a:r>
            <a:rPr lang="en-US" sz="1600" kern="1200" dirty="0" err="1"/>
            <a:t>Ramakrishnan</a:t>
          </a:r>
          <a:r>
            <a:rPr lang="en-US" sz="1600" kern="1200" dirty="0"/>
            <a:t>,  IIT Bombay</a:t>
          </a:r>
          <a:endParaRPr lang="en-IN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WEB MINING and Information Extraction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8-8-13</a:t>
          </a:r>
          <a:endParaRPr lang="en-IN" sz="1200" kern="1200" dirty="0"/>
        </a:p>
      </dsp:txBody>
      <dsp:txXfrm>
        <a:off x="920756" y="0"/>
        <a:ext cx="3147243" cy="1071562"/>
      </dsp:txXfrm>
    </dsp:sp>
    <dsp:sp modelId="{2ECC8C8C-8AC3-4F3C-B3D1-0C96C6556B52}">
      <dsp:nvSpPr>
        <dsp:cNvPr id="0" name=""/>
        <dsp:cNvSpPr/>
      </dsp:nvSpPr>
      <dsp:spPr>
        <a:xfrm>
          <a:off x="107156" y="107156"/>
          <a:ext cx="813600" cy="85725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53AF5-5D2F-4FCA-940D-6644DB52C518}">
      <dsp:nvSpPr>
        <dsp:cNvPr id="0" name=""/>
        <dsp:cNvSpPr/>
      </dsp:nvSpPr>
      <dsp:spPr>
        <a:xfrm>
          <a:off x="0" y="1178718"/>
          <a:ext cx="4068000" cy="1071562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/>
            <a:t>Kanika</a:t>
          </a:r>
          <a:r>
            <a:rPr lang="en-US" sz="1600" kern="1200" dirty="0"/>
            <a:t> </a:t>
          </a:r>
          <a:r>
            <a:rPr lang="en-US" sz="1600" kern="1200" dirty="0" err="1"/>
            <a:t>Nema</a:t>
          </a:r>
          <a:r>
            <a:rPr lang="en-US" sz="1600" kern="1200" dirty="0"/>
            <a:t>, VMware</a:t>
          </a:r>
          <a:endParaRPr lang="en-IN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Server Virtualization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25-9-13</a:t>
          </a:r>
          <a:endParaRPr lang="en-IN" sz="1200" kern="1200" dirty="0"/>
        </a:p>
      </dsp:txBody>
      <dsp:txXfrm>
        <a:off x="920756" y="1178718"/>
        <a:ext cx="3147243" cy="1071562"/>
      </dsp:txXfrm>
    </dsp:sp>
    <dsp:sp modelId="{01D2E26E-C539-4427-82A6-6AC0DBF6B4FE}">
      <dsp:nvSpPr>
        <dsp:cNvPr id="0" name=""/>
        <dsp:cNvSpPr/>
      </dsp:nvSpPr>
      <dsp:spPr>
        <a:xfrm>
          <a:off x="107156" y="1285875"/>
          <a:ext cx="813600" cy="85725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690A4-1EBD-4341-99C3-CC4CA17746AA}">
      <dsp:nvSpPr>
        <dsp:cNvPr id="0" name=""/>
        <dsp:cNvSpPr/>
      </dsp:nvSpPr>
      <dsp:spPr>
        <a:xfrm>
          <a:off x="0" y="2357437"/>
          <a:ext cx="4068000" cy="107156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Mr. </a:t>
          </a:r>
          <a:r>
            <a:rPr lang="en-US" sz="1600" kern="1200" dirty="0" err="1"/>
            <a:t>Amol</a:t>
          </a:r>
          <a:r>
            <a:rPr lang="en-US" sz="1600" kern="1200" dirty="0"/>
            <a:t> </a:t>
          </a:r>
          <a:r>
            <a:rPr lang="en-US" sz="1600" kern="1200" dirty="0" err="1"/>
            <a:t>Solanki</a:t>
          </a:r>
          <a:r>
            <a:rPr lang="en-US" sz="1600" kern="1200" dirty="0"/>
            <a:t>,</a:t>
          </a:r>
          <a:r>
            <a:rPr lang="en-US" sz="1600" i="1" kern="1200" dirty="0"/>
            <a:t> </a:t>
          </a:r>
          <a:r>
            <a:rPr lang="en-US" sz="1600" i="1" kern="1200" dirty="0" err="1"/>
            <a:t>Synechron</a:t>
          </a:r>
          <a:r>
            <a:rPr lang="en-US" sz="1600" kern="1200" dirty="0"/>
            <a:t> Technology</a:t>
          </a:r>
          <a:endParaRPr lang="en-IN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Implementation aspects of cloud Computing 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28-09-13</a:t>
          </a:r>
          <a:endParaRPr lang="en-IN" sz="1200" kern="1200" dirty="0"/>
        </a:p>
      </dsp:txBody>
      <dsp:txXfrm>
        <a:off x="920756" y="2357437"/>
        <a:ext cx="3147243" cy="1071562"/>
      </dsp:txXfrm>
    </dsp:sp>
    <dsp:sp modelId="{3B4FFC57-97A2-4DF2-858E-13D0BA9A69F4}">
      <dsp:nvSpPr>
        <dsp:cNvPr id="0" name=""/>
        <dsp:cNvSpPr/>
      </dsp:nvSpPr>
      <dsp:spPr>
        <a:xfrm>
          <a:off x="107156" y="2464593"/>
          <a:ext cx="813600" cy="85725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0360F65-6DE7-4A48-9BB2-8D06BC470796}">
      <dsp:nvSpPr>
        <dsp:cNvPr id="0" name=""/>
        <dsp:cNvSpPr/>
      </dsp:nvSpPr>
      <dsp:spPr>
        <a:xfrm>
          <a:off x="0" y="0"/>
          <a:ext cx="4068000" cy="107280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Mr. </a:t>
          </a:r>
          <a:r>
            <a:rPr lang="en-US" sz="1600" kern="1200" dirty="0" err="1"/>
            <a:t>Gaurav</a:t>
          </a:r>
          <a:r>
            <a:rPr lang="en-US" sz="1600" kern="1200" dirty="0"/>
            <a:t> </a:t>
          </a:r>
          <a:r>
            <a:rPr lang="en-US" sz="1600" kern="1200" dirty="0" err="1"/>
            <a:t>Taywade,Technical</a:t>
          </a:r>
          <a:r>
            <a:rPr lang="en-US" sz="1600" kern="1200" dirty="0"/>
            <a:t> Lead, OAB studios</a:t>
          </a:r>
          <a:endParaRPr lang="en-IN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'Google Glass' and Mobile Apps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12-4-14</a:t>
          </a:r>
          <a:endParaRPr lang="en-IN" sz="1200" kern="1200" dirty="0"/>
        </a:p>
      </dsp:txBody>
      <dsp:txXfrm>
        <a:off x="920880" y="0"/>
        <a:ext cx="3147120" cy="1072800"/>
      </dsp:txXfrm>
    </dsp:sp>
    <dsp:sp modelId="{2ECC8C8C-8AC3-4F3C-B3D1-0C96C6556B52}">
      <dsp:nvSpPr>
        <dsp:cNvPr id="0" name=""/>
        <dsp:cNvSpPr/>
      </dsp:nvSpPr>
      <dsp:spPr>
        <a:xfrm>
          <a:off x="107280" y="107280"/>
          <a:ext cx="813600" cy="8582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0360F65-6DE7-4A48-9BB2-8D06BC470796}">
      <dsp:nvSpPr>
        <dsp:cNvPr id="0" name=""/>
        <dsp:cNvSpPr/>
      </dsp:nvSpPr>
      <dsp:spPr>
        <a:xfrm>
          <a:off x="0" y="0"/>
          <a:ext cx="4068000" cy="1072124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/>
            <a:t>Snehkumar</a:t>
          </a:r>
          <a:r>
            <a:rPr lang="en-US" sz="1400" b="1" kern="1200" dirty="0"/>
            <a:t> </a:t>
          </a:r>
          <a:r>
            <a:rPr lang="en-US" sz="1400" b="1" kern="1200" dirty="0" err="1"/>
            <a:t>Shahani</a:t>
          </a:r>
          <a:r>
            <a:rPr lang="en-US" sz="1400" b="1" kern="1200" dirty="0"/>
            <a:t>, </a:t>
          </a:r>
          <a:r>
            <a:rPr lang="en-US" sz="1400" b="1" kern="1200" dirty="0" err="1"/>
            <a:t>Persistant</a:t>
          </a:r>
          <a:endParaRPr lang="en-IN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Agile Methodology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16-4-2015</a:t>
          </a:r>
          <a:endParaRPr lang="en-IN" sz="1100" kern="1200" dirty="0"/>
        </a:p>
      </dsp:txBody>
      <dsp:txXfrm>
        <a:off x="920812" y="0"/>
        <a:ext cx="3147187" cy="1072124"/>
      </dsp:txXfrm>
    </dsp:sp>
    <dsp:sp modelId="{2ECC8C8C-8AC3-4F3C-B3D1-0C96C6556B52}">
      <dsp:nvSpPr>
        <dsp:cNvPr id="0" name=""/>
        <dsp:cNvSpPr/>
      </dsp:nvSpPr>
      <dsp:spPr>
        <a:xfrm>
          <a:off x="107212" y="107212"/>
          <a:ext cx="813600" cy="85769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53AF5-5D2F-4FCA-940D-6644DB52C518}">
      <dsp:nvSpPr>
        <dsp:cNvPr id="0" name=""/>
        <dsp:cNvSpPr/>
      </dsp:nvSpPr>
      <dsp:spPr>
        <a:xfrm>
          <a:off x="0" y="1179337"/>
          <a:ext cx="4068000" cy="1072124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/>
            <a:t>Satyen</a:t>
          </a:r>
          <a:r>
            <a:rPr lang="en-US" sz="1400" b="1" kern="1200" dirty="0"/>
            <a:t> </a:t>
          </a:r>
          <a:r>
            <a:rPr lang="en-US" sz="1400" b="1" kern="1200" dirty="0" err="1"/>
            <a:t>Parikh,Managing</a:t>
          </a:r>
          <a:r>
            <a:rPr lang="en-US" sz="1400" b="1" kern="1200" dirty="0"/>
            <a:t> Director (SAARC),Borland Software India Pvt. Ltd.</a:t>
          </a:r>
          <a:endParaRPr lang="en-IN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How to prepare for a Career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11-3-15</a:t>
          </a:r>
          <a:endParaRPr lang="en-IN" sz="1100" kern="1200" dirty="0"/>
        </a:p>
      </dsp:txBody>
      <dsp:txXfrm>
        <a:off x="920812" y="1179337"/>
        <a:ext cx="3147187" cy="1072124"/>
      </dsp:txXfrm>
    </dsp:sp>
    <dsp:sp modelId="{01D2E26E-C539-4427-82A6-6AC0DBF6B4FE}">
      <dsp:nvSpPr>
        <dsp:cNvPr id="0" name=""/>
        <dsp:cNvSpPr/>
      </dsp:nvSpPr>
      <dsp:spPr>
        <a:xfrm>
          <a:off x="107212" y="1286549"/>
          <a:ext cx="813600" cy="85769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690A4-1EBD-4341-99C3-CC4CA17746AA}">
      <dsp:nvSpPr>
        <dsp:cNvPr id="0" name=""/>
        <dsp:cNvSpPr/>
      </dsp:nvSpPr>
      <dsp:spPr>
        <a:xfrm>
          <a:off x="0" y="2358674"/>
          <a:ext cx="4068000" cy="1072124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/>
            <a:t>Dr</a:t>
          </a:r>
          <a:r>
            <a:rPr lang="en-US" sz="1400" b="0" kern="1200" dirty="0"/>
            <a:t> </a:t>
          </a:r>
          <a:r>
            <a:rPr lang="en-US" sz="1400" b="0" kern="1200" dirty="0" err="1"/>
            <a:t>Abhiram</a:t>
          </a:r>
          <a:r>
            <a:rPr lang="en-US" sz="1400" b="0" kern="1200" dirty="0"/>
            <a:t> </a:t>
          </a:r>
          <a:r>
            <a:rPr lang="en-US" sz="1400" b="0" kern="1200" dirty="0" err="1"/>
            <a:t>Rande</a:t>
          </a:r>
          <a:r>
            <a:rPr lang="en-US" sz="1400" b="0" kern="1200" dirty="0"/>
            <a:t>, IIT Bombay</a:t>
          </a:r>
          <a:endParaRPr lang="en-IN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Challenges &amp; Difficulties in Teaching DS, Algorithms and programming languages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25-5-2015</a:t>
          </a:r>
          <a:endParaRPr lang="en-IN" sz="1100" kern="1200" dirty="0"/>
        </a:p>
      </dsp:txBody>
      <dsp:txXfrm>
        <a:off x="920812" y="2358674"/>
        <a:ext cx="3147187" cy="1072124"/>
      </dsp:txXfrm>
    </dsp:sp>
    <dsp:sp modelId="{3B4FFC57-97A2-4DF2-858E-13D0BA9A69F4}">
      <dsp:nvSpPr>
        <dsp:cNvPr id="0" name=""/>
        <dsp:cNvSpPr/>
      </dsp:nvSpPr>
      <dsp:spPr>
        <a:xfrm>
          <a:off x="107212" y="2465887"/>
          <a:ext cx="813600" cy="85769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3353AF5-5D2F-4FCA-940D-6644DB52C518}">
      <dsp:nvSpPr>
        <dsp:cNvPr id="0" name=""/>
        <dsp:cNvSpPr/>
      </dsp:nvSpPr>
      <dsp:spPr>
        <a:xfrm>
          <a:off x="0" y="0"/>
          <a:ext cx="4068000" cy="1072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/>
            <a:t>Girish</a:t>
          </a:r>
          <a:r>
            <a:rPr lang="en-US" sz="1700" kern="1200" dirty="0"/>
            <a:t> </a:t>
          </a:r>
          <a:r>
            <a:rPr lang="en-US" sz="1700" kern="1200" dirty="0" err="1"/>
            <a:t>Keshav</a:t>
          </a:r>
          <a:r>
            <a:rPr lang="en-US" sz="1700" kern="1200" dirty="0"/>
            <a:t> </a:t>
          </a:r>
          <a:r>
            <a:rPr lang="en-US" sz="1700" kern="1200" dirty="0" err="1"/>
            <a:t>Palshikar</a:t>
          </a:r>
          <a:r>
            <a:rPr lang="en-US" sz="1700" kern="1200" dirty="0"/>
            <a:t>, TRDDC</a:t>
          </a:r>
          <a:endParaRPr lang="en-IN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Relation Mining and Named Entity Recognition</a:t>
          </a:r>
          <a:endParaRPr lang="en-IN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6-2-15</a:t>
          </a:r>
          <a:endParaRPr lang="en-IN" sz="1300" kern="1200" dirty="0"/>
        </a:p>
      </dsp:txBody>
      <dsp:txXfrm>
        <a:off x="920880" y="0"/>
        <a:ext cx="3147120" cy="1072800"/>
      </dsp:txXfrm>
    </dsp:sp>
    <dsp:sp modelId="{01D2E26E-C539-4427-82A6-6AC0DBF6B4FE}">
      <dsp:nvSpPr>
        <dsp:cNvPr id="0" name=""/>
        <dsp:cNvSpPr/>
      </dsp:nvSpPr>
      <dsp:spPr>
        <a:xfrm>
          <a:off x="107280" y="107280"/>
          <a:ext cx="813600" cy="8582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500B1A5-6BBD-4E59-9EE2-B100FBEF1E2A}">
      <dsp:nvSpPr>
        <dsp:cNvPr id="0" name=""/>
        <dsp:cNvSpPr/>
      </dsp:nvSpPr>
      <dsp:spPr>
        <a:xfrm rot="10800000">
          <a:off x="1157494" y="100743"/>
          <a:ext cx="3496437" cy="91508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3526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000" kern="1200" dirty="0" err="1" smtClean="0"/>
            <a:t>SmartGram</a:t>
          </a:r>
          <a:r>
            <a:rPr lang="en-US" sz="2000" kern="1200" dirty="0" smtClean="0"/>
            <a:t> Presidential Projects </a:t>
          </a:r>
          <a:endParaRPr lang="en-US" sz="2000" kern="1200" dirty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2000" kern="1200" dirty="0"/>
            <a:t>(Under NSF Lab)</a:t>
          </a:r>
          <a:endParaRPr lang="en-IN" sz="2000" kern="1200" dirty="0"/>
        </a:p>
      </dsp:txBody>
      <dsp:txXfrm rot="10800000">
        <a:off x="1157494" y="100743"/>
        <a:ext cx="3496437" cy="915083"/>
      </dsp:txXfrm>
    </dsp:sp>
    <dsp:sp modelId="{CE687111-A65B-45A5-818F-8BDB10BBC063}">
      <dsp:nvSpPr>
        <dsp:cNvPr id="0" name=""/>
        <dsp:cNvSpPr/>
      </dsp:nvSpPr>
      <dsp:spPr>
        <a:xfrm>
          <a:off x="603868" y="4660"/>
          <a:ext cx="1107250" cy="1107250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t="12500" b="125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061E6ED-EF0C-4306-8BE9-3B2551ACBCA2}">
      <dsp:nvSpPr>
        <dsp:cNvPr id="0" name=""/>
        <dsp:cNvSpPr/>
      </dsp:nvSpPr>
      <dsp:spPr>
        <a:xfrm rot="10800000">
          <a:off x="1157494" y="1315285"/>
          <a:ext cx="3496437" cy="915083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3526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IIT GPU Nodal Center </a:t>
          </a:r>
          <a:endParaRPr lang="en-IN" sz="2000" kern="1200" dirty="0"/>
        </a:p>
      </dsp:txBody>
      <dsp:txXfrm rot="10800000">
        <a:off x="1157494" y="1315285"/>
        <a:ext cx="3496437" cy="915083"/>
      </dsp:txXfrm>
    </dsp:sp>
    <dsp:sp modelId="{7A281062-0785-4C31-8B09-0E0006551F3E}">
      <dsp:nvSpPr>
        <dsp:cNvPr id="0" name=""/>
        <dsp:cNvSpPr/>
      </dsp:nvSpPr>
      <dsp:spPr>
        <a:xfrm>
          <a:off x="603868" y="1219201"/>
          <a:ext cx="1107250" cy="1107250"/>
        </a:xfrm>
        <a:prstGeom prst="ellipse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1059" r="1059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C0423F9-EAF4-4E92-B487-AC9BB9A04398}">
      <dsp:nvSpPr>
        <dsp:cNvPr id="0" name=""/>
        <dsp:cNvSpPr/>
      </dsp:nvSpPr>
      <dsp:spPr>
        <a:xfrm rot="10800000">
          <a:off x="1157494" y="2686883"/>
          <a:ext cx="3496437" cy="915083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3526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Open Source Software</a:t>
          </a:r>
          <a:endParaRPr lang="en-IN" sz="2800" kern="1200" dirty="0"/>
        </a:p>
      </dsp:txBody>
      <dsp:txXfrm rot="10800000">
        <a:off x="1157494" y="2686883"/>
        <a:ext cx="3496437" cy="915083"/>
      </dsp:txXfrm>
    </dsp:sp>
    <dsp:sp modelId="{575A83C5-A316-4358-B14B-72EBD5CAE50B}">
      <dsp:nvSpPr>
        <dsp:cNvPr id="0" name=""/>
        <dsp:cNvSpPr/>
      </dsp:nvSpPr>
      <dsp:spPr>
        <a:xfrm>
          <a:off x="603868" y="2590799"/>
          <a:ext cx="1107250" cy="1107250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7F83B22-90CE-47F5-B55A-2224FB3E4459}">
      <dsp:nvSpPr>
        <dsp:cNvPr id="0" name=""/>
        <dsp:cNvSpPr/>
      </dsp:nvSpPr>
      <dsp:spPr>
        <a:xfrm rot="10800000">
          <a:off x="1157494" y="3977815"/>
          <a:ext cx="3496437" cy="915083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3526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Industry Advisory Board</a:t>
          </a:r>
          <a:endParaRPr lang="en-IN" sz="2000" kern="1200" dirty="0"/>
        </a:p>
      </dsp:txBody>
      <dsp:txXfrm rot="10800000">
        <a:off x="1157494" y="3977815"/>
        <a:ext cx="3496437" cy="915083"/>
      </dsp:txXfrm>
    </dsp:sp>
    <dsp:sp modelId="{BEEEDBDF-FAA6-4A20-86E2-5C7ABDA0DA4E}">
      <dsp:nvSpPr>
        <dsp:cNvPr id="0" name=""/>
        <dsp:cNvSpPr/>
      </dsp:nvSpPr>
      <dsp:spPr>
        <a:xfrm>
          <a:off x="603868" y="3809998"/>
          <a:ext cx="1107250" cy="1107250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t="12500" b="125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B2690A4-1EBD-4341-99C3-CC4CA17746AA}">
      <dsp:nvSpPr>
        <dsp:cNvPr id="0" name=""/>
        <dsp:cNvSpPr/>
      </dsp:nvSpPr>
      <dsp:spPr>
        <a:xfrm>
          <a:off x="0" y="0"/>
          <a:ext cx="4068000" cy="1072800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/>
            <a:t>Dr. </a:t>
          </a:r>
          <a:r>
            <a:rPr lang="en-US" sz="1400" b="0" kern="1200" dirty="0" err="1"/>
            <a:t>Neelesh</a:t>
          </a:r>
          <a:r>
            <a:rPr lang="en-US" sz="1400" b="0" kern="1200" dirty="0"/>
            <a:t> </a:t>
          </a:r>
          <a:r>
            <a:rPr lang="en-US" sz="1400" b="0" kern="1200" dirty="0" err="1"/>
            <a:t>Kumbhojkar</a:t>
          </a:r>
          <a:r>
            <a:rPr lang="en-US" sz="1400" b="0" kern="1200" dirty="0"/>
            <a:t> (Cloud Computing </a:t>
          </a:r>
          <a:r>
            <a:rPr lang="en-US" sz="1400" b="0" kern="1200" dirty="0" err="1"/>
            <a:t>Head,TechMahindra</a:t>
          </a:r>
          <a:r>
            <a:rPr lang="en-US" sz="1400" b="0" kern="1200" dirty="0"/>
            <a:t>)</a:t>
          </a:r>
          <a:endParaRPr lang="en-IN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kern="1200" dirty="0"/>
            <a:t>Cloud Computing Domain and various innovations happening in </a:t>
          </a:r>
          <a:r>
            <a:rPr lang="en-US" sz="1100" b="0" kern="1200" dirty="0" err="1"/>
            <a:t>TechManhindra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kern="1200" dirty="0"/>
            <a:t>7-4-2016</a:t>
          </a:r>
          <a:endParaRPr lang="en-IN" sz="1100" kern="1200" dirty="0"/>
        </a:p>
      </dsp:txBody>
      <dsp:txXfrm>
        <a:off x="920880" y="0"/>
        <a:ext cx="3147120" cy="1072800"/>
      </dsp:txXfrm>
    </dsp:sp>
    <dsp:sp modelId="{3B4FFC57-97A2-4DF2-858E-13D0BA9A69F4}">
      <dsp:nvSpPr>
        <dsp:cNvPr id="0" name=""/>
        <dsp:cNvSpPr/>
      </dsp:nvSpPr>
      <dsp:spPr>
        <a:xfrm>
          <a:off x="107280" y="107280"/>
          <a:ext cx="813600" cy="85824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B2690A4-1EBD-4341-99C3-CC4CA17746AA}">
      <dsp:nvSpPr>
        <dsp:cNvPr id="0" name=""/>
        <dsp:cNvSpPr/>
      </dsp:nvSpPr>
      <dsp:spPr>
        <a:xfrm>
          <a:off x="0" y="0"/>
          <a:ext cx="4068000" cy="1072800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Mr</a:t>
          </a:r>
          <a:r>
            <a:rPr lang="en-US" sz="1600" b="0" kern="1200" dirty="0"/>
            <a:t>. </a:t>
          </a:r>
          <a:r>
            <a:rPr lang="en-US" sz="1600" b="0" kern="1200" dirty="0" err="1" smtClean="0"/>
            <a:t>Yogesh</a:t>
          </a:r>
          <a:r>
            <a:rPr lang="en-US" sz="1600" b="0" kern="1200" dirty="0" smtClean="0"/>
            <a:t> Baber ,</a:t>
          </a:r>
          <a:r>
            <a:rPr lang="en-US" sz="1600" b="0" kern="1200" dirty="0" err="1" smtClean="0"/>
            <a:t>Redhat</a:t>
          </a:r>
          <a:endParaRPr lang="en-IN" sz="16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kern="1200" dirty="0" err="1" smtClean="0"/>
            <a:t>Redhat</a:t>
          </a:r>
          <a:r>
            <a:rPr lang="en-IN" sz="1400" kern="1200" dirty="0" smtClean="0"/>
            <a:t> Linux OS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smtClean="0"/>
            <a:t>25-2-2016</a:t>
          </a:r>
          <a:endParaRPr lang="en-IN" sz="1400" kern="1200" dirty="0"/>
        </a:p>
      </dsp:txBody>
      <dsp:txXfrm>
        <a:off x="920880" y="0"/>
        <a:ext cx="3147120" cy="1072800"/>
      </dsp:txXfrm>
    </dsp:sp>
    <dsp:sp modelId="{3B4FFC57-97A2-4DF2-858E-13D0BA9A69F4}">
      <dsp:nvSpPr>
        <dsp:cNvPr id="0" name=""/>
        <dsp:cNvSpPr/>
      </dsp:nvSpPr>
      <dsp:spPr>
        <a:xfrm>
          <a:off x="107280" y="107280"/>
          <a:ext cx="813600" cy="85824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7F31343-9EDC-43FA-BBCB-B5F13B570BA9}">
      <dsp:nvSpPr>
        <dsp:cNvPr id="0" name=""/>
        <dsp:cNvSpPr/>
      </dsp:nvSpPr>
      <dsp:spPr>
        <a:xfrm>
          <a:off x="0" y="0"/>
          <a:ext cx="3733800" cy="14683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j-lt"/>
            </a:rPr>
            <a:t>Dr. </a:t>
          </a:r>
          <a:r>
            <a:rPr lang="en-US" sz="2000" b="1" kern="1200" dirty="0" err="1" smtClean="0">
              <a:latin typeface="+mj-lt"/>
            </a:rPr>
            <a:t>Vinay</a:t>
          </a:r>
          <a:r>
            <a:rPr lang="en-US" sz="2000" b="1" kern="1200" dirty="0" smtClean="0">
              <a:latin typeface="+mj-lt"/>
            </a:rPr>
            <a:t> </a:t>
          </a:r>
          <a:r>
            <a:rPr lang="en-US" sz="2000" b="1" kern="1200" dirty="0" err="1" smtClean="0">
              <a:latin typeface="+mj-lt"/>
            </a:rPr>
            <a:t>Vaidya</a:t>
          </a:r>
          <a:endParaRPr lang="en-US" sz="2000" kern="1200" dirty="0"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  <a:ea typeface="Calibri"/>
              <a:cs typeface="Times New Roman"/>
            </a:rPr>
            <a:t>Formerly working with Boeing, USA, At Research Position</a:t>
          </a:r>
          <a:endParaRPr lang="en-US" sz="1600" kern="1200" dirty="0"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  <a:ea typeface="Calibri"/>
              <a:cs typeface="Times New Roman"/>
            </a:rPr>
            <a:t>VMS consultants</a:t>
          </a:r>
          <a:endParaRPr lang="en-US" sz="1600" kern="1200" dirty="0">
            <a:latin typeface="+mj-lt"/>
            <a:ea typeface="Calibri"/>
            <a:cs typeface="Times New Roman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  <a:ea typeface="Calibri"/>
              <a:cs typeface="Times New Roman"/>
            </a:rPr>
            <a:t>1 Day in a week</a:t>
          </a:r>
          <a:endParaRPr lang="en-US" sz="1600" kern="1200" dirty="0">
            <a:latin typeface="+mj-lt"/>
            <a:ea typeface="Calibri"/>
            <a:cs typeface="Times New Roman"/>
          </a:endParaRPr>
        </a:p>
      </dsp:txBody>
      <dsp:txXfrm>
        <a:off x="868949" y="0"/>
        <a:ext cx="2864850" cy="1468305"/>
      </dsp:txXfrm>
    </dsp:sp>
    <dsp:sp modelId="{9767AE78-29D6-4FAA-B0F2-8F87916792B2}">
      <dsp:nvSpPr>
        <dsp:cNvPr id="0" name=""/>
        <dsp:cNvSpPr/>
      </dsp:nvSpPr>
      <dsp:spPr>
        <a:xfrm>
          <a:off x="122189" y="245393"/>
          <a:ext cx="746760" cy="97751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76154-042F-483D-884B-9EB62A2D2612}">
      <dsp:nvSpPr>
        <dsp:cNvPr id="0" name=""/>
        <dsp:cNvSpPr/>
      </dsp:nvSpPr>
      <dsp:spPr>
        <a:xfrm>
          <a:off x="0" y="1634019"/>
          <a:ext cx="3733800" cy="122189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>
              <a:latin typeface="+mj-lt"/>
              <a:ea typeface="Calibri"/>
              <a:cs typeface="Times New Roman"/>
            </a:rPr>
            <a:t>Girish</a:t>
          </a:r>
          <a:r>
            <a:rPr lang="en-US" sz="2000" b="1" kern="1200" dirty="0">
              <a:latin typeface="+mj-lt"/>
              <a:ea typeface="Calibri"/>
              <a:cs typeface="Times New Roman"/>
            </a:rPr>
            <a:t> </a:t>
          </a:r>
          <a:r>
            <a:rPr lang="en-US" sz="2000" b="1" kern="1200" dirty="0" err="1">
              <a:latin typeface="+mj-lt"/>
              <a:ea typeface="Calibri"/>
              <a:cs typeface="Times New Roman"/>
            </a:rPr>
            <a:t>Bharambe</a:t>
          </a:r>
          <a:endParaRPr lang="en-US" sz="2000" kern="1200" dirty="0"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latin typeface="+mj-lt"/>
            </a:rPr>
            <a:t>NVIDIA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latin typeface="+mj-lt"/>
            </a:rPr>
            <a:t>Sub: </a:t>
          </a:r>
          <a:r>
            <a:rPr lang="en-US" sz="1600" kern="1200" dirty="0">
              <a:latin typeface="+mj-lt"/>
              <a:ea typeface="Calibri"/>
              <a:cs typeface="Times New Roman"/>
            </a:rPr>
            <a:t>Problem solving</a:t>
          </a:r>
          <a:endParaRPr lang="en-US" sz="1600" kern="1200" dirty="0"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</a:rPr>
            <a:t>2 Hrs per week</a:t>
          </a:r>
          <a:endParaRPr lang="en-US" sz="1600" kern="1200" dirty="0">
            <a:latin typeface="+mj-lt"/>
          </a:endParaRPr>
        </a:p>
      </dsp:txBody>
      <dsp:txXfrm>
        <a:off x="868949" y="1634019"/>
        <a:ext cx="2864850" cy="1221897"/>
      </dsp:txXfrm>
    </dsp:sp>
    <dsp:sp modelId="{8E092D6B-F249-48A3-82FB-4585BFEB0CF4}">
      <dsp:nvSpPr>
        <dsp:cNvPr id="0" name=""/>
        <dsp:cNvSpPr/>
      </dsp:nvSpPr>
      <dsp:spPr>
        <a:xfrm>
          <a:off x="152403" y="1676399"/>
          <a:ext cx="746760" cy="97751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8AB33-CB3F-4371-8BBE-54203F8187BD}">
      <dsp:nvSpPr>
        <dsp:cNvPr id="0" name=""/>
        <dsp:cNvSpPr/>
      </dsp:nvSpPr>
      <dsp:spPr>
        <a:xfrm>
          <a:off x="0" y="2875564"/>
          <a:ext cx="3733800" cy="122189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>
              <a:latin typeface="+mj-lt"/>
              <a:ea typeface="Calibri"/>
              <a:cs typeface="Times New Roman"/>
            </a:rPr>
            <a:t>Pavan</a:t>
          </a:r>
          <a:r>
            <a:rPr lang="en-US" sz="2000" b="1" kern="1200" dirty="0">
              <a:latin typeface="+mj-lt"/>
              <a:ea typeface="Calibri"/>
              <a:cs typeface="Times New Roman"/>
            </a:rPr>
            <a:t> </a:t>
          </a:r>
          <a:r>
            <a:rPr lang="en-US" sz="2000" b="1" kern="1200" dirty="0" err="1">
              <a:latin typeface="+mj-lt"/>
              <a:ea typeface="Calibri"/>
              <a:cs typeface="Times New Roman"/>
            </a:rPr>
            <a:t>Mahalle</a:t>
          </a:r>
          <a:endParaRPr lang="en-US" sz="2000" kern="1200" dirty="0"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</a:rPr>
            <a:t>NVIDIA</a:t>
          </a:r>
          <a:endParaRPr lang="en-US" sz="1600" kern="1200" dirty="0"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latin typeface="+mj-lt"/>
            </a:rPr>
            <a:t>Sub: </a:t>
          </a:r>
          <a:r>
            <a:rPr lang="en-US" sz="1600" kern="1200" dirty="0">
              <a:latin typeface="+mj-lt"/>
              <a:ea typeface="Calibri"/>
              <a:cs typeface="Times New Roman"/>
            </a:rPr>
            <a:t>Problem solving</a:t>
          </a:r>
          <a:endParaRPr lang="en-US" sz="1600" kern="1200" dirty="0"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</a:rPr>
            <a:t>2 Hrs per week</a:t>
          </a:r>
          <a:endParaRPr lang="en-US" sz="1600" kern="1200" dirty="0">
            <a:latin typeface="+mj-lt"/>
          </a:endParaRPr>
        </a:p>
      </dsp:txBody>
      <dsp:txXfrm>
        <a:off x="868949" y="2875564"/>
        <a:ext cx="2864850" cy="1221897"/>
      </dsp:txXfrm>
    </dsp:sp>
    <dsp:sp modelId="{2BDE4CC8-5939-48A5-B89D-00930AB799DC}">
      <dsp:nvSpPr>
        <dsp:cNvPr id="0" name=""/>
        <dsp:cNvSpPr/>
      </dsp:nvSpPr>
      <dsp:spPr>
        <a:xfrm>
          <a:off x="76196" y="2971796"/>
          <a:ext cx="746760" cy="97751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6BA6F4-3DE1-4BD9-90BF-FE5B173028DF}">
      <dsp:nvSpPr>
        <dsp:cNvPr id="0" name=""/>
        <dsp:cNvSpPr/>
      </dsp:nvSpPr>
      <dsp:spPr>
        <a:xfrm>
          <a:off x="0" y="4190143"/>
          <a:ext cx="3733800" cy="158722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latin typeface="+mj-lt"/>
              <a:ea typeface="Calibri"/>
              <a:cs typeface="Times New Roman"/>
            </a:rPr>
            <a:t>Prashant</a:t>
          </a:r>
          <a:r>
            <a:rPr lang="en-US" sz="2000" b="1" kern="1200" dirty="0" smtClean="0">
              <a:latin typeface="+mj-lt"/>
              <a:ea typeface="Calibri"/>
              <a:cs typeface="Times New Roman"/>
            </a:rPr>
            <a:t> </a:t>
          </a:r>
          <a:r>
            <a:rPr lang="en-US" sz="2000" b="1" kern="1200" dirty="0" err="1" smtClean="0">
              <a:latin typeface="+mj-lt"/>
              <a:ea typeface="Calibri"/>
              <a:cs typeface="Times New Roman"/>
            </a:rPr>
            <a:t>Kaushal</a:t>
          </a:r>
          <a:endParaRPr lang="en-US" sz="2000" b="1" kern="1200" dirty="0">
            <a:latin typeface="+mj-lt"/>
            <a:ea typeface="Calibri"/>
            <a:cs typeface="Times New Roman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>
              <a:latin typeface="+mj-lt"/>
            </a:rPr>
            <a:t>KonSoftech</a:t>
          </a:r>
          <a:r>
            <a:rPr lang="en-US" sz="1600" kern="1200" dirty="0" smtClean="0">
              <a:latin typeface="+mj-lt"/>
            </a:rPr>
            <a:t> </a:t>
          </a:r>
          <a:endParaRPr lang="en-US" sz="1600" kern="1200" dirty="0"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</a:rPr>
            <a:t>Sub: Adv. Java, Cloud Computing</a:t>
          </a:r>
          <a:endParaRPr lang="en-US" sz="1600" kern="1200" dirty="0"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</a:rPr>
            <a:t>7+2  Hrs per week</a:t>
          </a:r>
          <a:endParaRPr lang="en-US" sz="1800" kern="1200" dirty="0">
            <a:latin typeface="+mj-lt"/>
          </a:endParaRPr>
        </a:p>
      </dsp:txBody>
      <dsp:txXfrm>
        <a:off x="868949" y="4190143"/>
        <a:ext cx="2864850" cy="1587220"/>
      </dsp:txXfrm>
    </dsp:sp>
    <dsp:sp modelId="{2DE449F3-2EA4-4348-9584-A4BC51A0DB19}">
      <dsp:nvSpPr>
        <dsp:cNvPr id="0" name=""/>
        <dsp:cNvSpPr/>
      </dsp:nvSpPr>
      <dsp:spPr>
        <a:xfrm>
          <a:off x="122189" y="4252513"/>
          <a:ext cx="746760" cy="977518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242F474-111C-4D97-BF51-D60D5EBC4A3E}">
      <dsp:nvSpPr>
        <dsp:cNvPr id="0" name=""/>
        <dsp:cNvSpPr/>
      </dsp:nvSpPr>
      <dsp:spPr>
        <a:xfrm>
          <a:off x="0" y="0"/>
          <a:ext cx="3962399" cy="13031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>
              <a:latin typeface="+mj-lt"/>
            </a:rPr>
            <a:t>Kedar</a:t>
          </a:r>
          <a:r>
            <a:rPr lang="en-US" sz="1600" b="1" kern="1200" dirty="0">
              <a:latin typeface="+mj-lt"/>
            </a:rPr>
            <a:t> Dixit</a:t>
          </a:r>
          <a:endParaRPr lang="en-US" sz="1600" kern="1200" dirty="0"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latin typeface="+mj-lt"/>
            </a:rPr>
            <a:t>PSPL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</a:rPr>
            <a:t>Sub: Big </a:t>
          </a:r>
          <a:r>
            <a:rPr lang="en-US" sz="1600" kern="1200" dirty="0">
              <a:latin typeface="+mj-lt"/>
            </a:rPr>
            <a:t>data technologies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</a:rPr>
            <a:t>4 Hrs per week</a:t>
          </a:r>
          <a:endParaRPr lang="en-US" sz="1600" kern="1200" dirty="0">
            <a:latin typeface="+mj-lt"/>
          </a:endParaRPr>
        </a:p>
      </dsp:txBody>
      <dsp:txXfrm>
        <a:off x="922797" y="0"/>
        <a:ext cx="3039602" cy="1303176"/>
      </dsp:txXfrm>
    </dsp:sp>
    <dsp:sp modelId="{13538AC3-B462-4DB9-9C9F-AA7BD8AA6A61}">
      <dsp:nvSpPr>
        <dsp:cNvPr id="0" name=""/>
        <dsp:cNvSpPr/>
      </dsp:nvSpPr>
      <dsp:spPr>
        <a:xfrm>
          <a:off x="130317" y="130317"/>
          <a:ext cx="792480" cy="104254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7C776C-D558-4A5D-A0DA-A8F8C42D14FC}">
      <dsp:nvSpPr>
        <dsp:cNvPr id="0" name=""/>
        <dsp:cNvSpPr/>
      </dsp:nvSpPr>
      <dsp:spPr>
        <a:xfrm>
          <a:off x="0" y="1373130"/>
          <a:ext cx="3962399" cy="132173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>
              <a:latin typeface="+mj-lt"/>
            </a:rPr>
            <a:t>Anup</a:t>
          </a:r>
          <a:r>
            <a:rPr lang="en-US" sz="1600" b="1" kern="1200" dirty="0">
              <a:latin typeface="+mj-lt"/>
            </a:rPr>
            <a:t> </a:t>
          </a:r>
          <a:r>
            <a:rPr lang="en-US" sz="1600" b="1" kern="1200" dirty="0" err="1">
              <a:latin typeface="+mj-lt"/>
            </a:rPr>
            <a:t>Bhatkar</a:t>
          </a:r>
          <a:endParaRPr lang="en-US" sz="1600" kern="1200" dirty="0"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>
              <a:latin typeface="+mj-lt"/>
            </a:rPr>
            <a:t>Enlighted</a:t>
          </a:r>
          <a:r>
            <a:rPr lang="en-US" sz="1600" kern="1200" dirty="0">
              <a:latin typeface="+mj-lt"/>
            </a:rPr>
            <a:t> Inc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>
              <a:latin typeface="+mj-lt"/>
            </a:rPr>
            <a:t>Sub:Machine</a:t>
          </a:r>
          <a:r>
            <a:rPr lang="en-US" sz="1600" kern="1200" dirty="0" smtClean="0">
              <a:latin typeface="+mj-lt"/>
            </a:rPr>
            <a:t> </a:t>
          </a:r>
          <a:r>
            <a:rPr lang="en-US" sz="1600" kern="1200" dirty="0">
              <a:latin typeface="+mj-lt"/>
            </a:rPr>
            <a:t>Learning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</a:rPr>
            <a:t>3 Hrs per week</a:t>
          </a:r>
          <a:endParaRPr lang="en-US" sz="1600" kern="1200" dirty="0">
            <a:latin typeface="+mj-lt"/>
          </a:endParaRPr>
        </a:p>
      </dsp:txBody>
      <dsp:txXfrm>
        <a:off x="922797" y="1373130"/>
        <a:ext cx="3039602" cy="1321733"/>
      </dsp:txXfrm>
    </dsp:sp>
    <dsp:sp modelId="{BED0FA3F-9B68-4828-9B39-84EC7DC707BC}">
      <dsp:nvSpPr>
        <dsp:cNvPr id="0" name=""/>
        <dsp:cNvSpPr/>
      </dsp:nvSpPr>
      <dsp:spPr>
        <a:xfrm>
          <a:off x="130317" y="1467512"/>
          <a:ext cx="792480" cy="104254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F9B84-9B8F-4309-9961-CE907C7DDBDD}">
      <dsp:nvSpPr>
        <dsp:cNvPr id="0" name=""/>
        <dsp:cNvSpPr/>
      </dsp:nvSpPr>
      <dsp:spPr>
        <a:xfrm>
          <a:off x="0" y="2800434"/>
          <a:ext cx="3962399" cy="13921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latin typeface="+mj-lt"/>
              <a:ea typeface="Calibri"/>
              <a:cs typeface="Times New Roman"/>
            </a:rPr>
            <a:t>Nikhil </a:t>
          </a:r>
          <a:r>
            <a:rPr lang="en-US" sz="2000" b="1" kern="1200" dirty="0" err="1">
              <a:latin typeface="+mj-lt"/>
              <a:ea typeface="Calibri"/>
              <a:cs typeface="Times New Roman"/>
            </a:rPr>
            <a:t>Bhagwat</a:t>
          </a:r>
          <a:endParaRPr lang="en-US" sz="2000" kern="1200" dirty="0">
            <a:latin typeface="+mj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>
              <a:latin typeface="+mj-lt"/>
              <a:ea typeface="Calibri"/>
              <a:cs typeface="Times New Roman"/>
            </a:rPr>
            <a:t>TCS</a:t>
          </a:r>
          <a:endParaRPr lang="en-US" sz="1500" kern="1200" dirty="0">
            <a:latin typeface="+mj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+mj-lt"/>
              <a:ea typeface="Calibri"/>
              <a:cs typeface="Times New Roman"/>
            </a:rPr>
            <a:t>Sub: Ethical </a:t>
          </a:r>
          <a:r>
            <a:rPr lang="en-US" sz="1500" kern="1200" dirty="0">
              <a:latin typeface="+mj-lt"/>
              <a:ea typeface="Calibri"/>
              <a:cs typeface="Times New Roman"/>
            </a:rPr>
            <a:t>Hacking and Network </a:t>
          </a:r>
          <a:r>
            <a:rPr lang="en-US" sz="1500" kern="1200" dirty="0" err="1" smtClean="0">
              <a:latin typeface="+mj-lt"/>
              <a:ea typeface="Calibri"/>
              <a:cs typeface="Times New Roman"/>
            </a:rPr>
            <a:t>Defence</a:t>
          </a:r>
          <a:endParaRPr lang="en-US" sz="1500" kern="1200" dirty="0">
            <a:latin typeface="+mj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+mj-lt"/>
            </a:rPr>
            <a:t>4 Hrs per week</a:t>
          </a:r>
          <a:endParaRPr lang="en-US" sz="1500" kern="1200" dirty="0">
            <a:latin typeface="+mj-lt"/>
          </a:endParaRPr>
        </a:p>
      </dsp:txBody>
      <dsp:txXfrm>
        <a:off x="922797" y="2800434"/>
        <a:ext cx="3039602" cy="1392170"/>
      </dsp:txXfrm>
    </dsp:sp>
    <dsp:sp modelId="{7F017229-9E7F-4F56-A8C5-7CB6F6816327}">
      <dsp:nvSpPr>
        <dsp:cNvPr id="0" name=""/>
        <dsp:cNvSpPr/>
      </dsp:nvSpPr>
      <dsp:spPr>
        <a:xfrm>
          <a:off x="111971" y="2996524"/>
          <a:ext cx="792480" cy="104254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07BF8-5CF9-4222-B472-CBDEA56FE551}">
      <dsp:nvSpPr>
        <dsp:cNvPr id="0" name=""/>
        <dsp:cNvSpPr/>
      </dsp:nvSpPr>
      <dsp:spPr>
        <a:xfrm>
          <a:off x="0" y="4322922"/>
          <a:ext cx="3962399" cy="130317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 smtClean="0">
              <a:latin typeface="+mj-lt"/>
              <a:ea typeface="Calibri"/>
              <a:cs typeface="Times New Roman"/>
            </a:rPr>
            <a:t>Bhashan</a:t>
          </a:r>
          <a:r>
            <a:rPr lang="en-US" sz="1700" b="1" kern="1200" dirty="0" smtClean="0">
              <a:latin typeface="+mj-lt"/>
              <a:ea typeface="Calibri"/>
              <a:cs typeface="Times New Roman"/>
            </a:rPr>
            <a:t> </a:t>
          </a:r>
          <a:r>
            <a:rPr lang="en-US" sz="1700" b="1" kern="1200" dirty="0" err="1" smtClean="0">
              <a:latin typeface="+mj-lt"/>
              <a:ea typeface="Calibri"/>
              <a:cs typeface="Times New Roman"/>
            </a:rPr>
            <a:t>Garware</a:t>
          </a:r>
          <a:endParaRPr lang="en-US" sz="1700" kern="1200" dirty="0"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</a:rPr>
            <a:t>PSPL</a:t>
          </a:r>
          <a:endParaRPr lang="en-US" sz="1600" kern="1200" dirty="0"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</a:rPr>
            <a:t>Sub: Machine Learning</a:t>
          </a:r>
          <a:endParaRPr lang="en-US" sz="1600" kern="1200" dirty="0"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</a:rPr>
            <a:t>3 Hrs per week</a:t>
          </a:r>
          <a:endParaRPr lang="en-US" sz="1600" kern="1200" dirty="0">
            <a:latin typeface="+mj-lt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kern="1200" dirty="0">
            <a:latin typeface="+mj-lt"/>
          </a:endParaRPr>
        </a:p>
      </dsp:txBody>
      <dsp:txXfrm>
        <a:off x="922797" y="4322922"/>
        <a:ext cx="3039602" cy="1303176"/>
      </dsp:txXfrm>
    </dsp:sp>
    <dsp:sp modelId="{A609D279-81FE-471B-B060-2346B256823F}">
      <dsp:nvSpPr>
        <dsp:cNvPr id="0" name=""/>
        <dsp:cNvSpPr/>
      </dsp:nvSpPr>
      <dsp:spPr>
        <a:xfrm>
          <a:off x="130317" y="4538350"/>
          <a:ext cx="792480" cy="104254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A8E8E73-99A9-4F0D-B055-FFA705771640}">
      <dsp:nvSpPr>
        <dsp:cNvPr id="0" name=""/>
        <dsp:cNvSpPr/>
      </dsp:nvSpPr>
      <dsp:spPr>
        <a:xfrm>
          <a:off x="2589014" y="1255514"/>
          <a:ext cx="3127771" cy="3127771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Innovative Teaching Learning</a:t>
          </a:r>
          <a:endParaRPr lang="en-IN" sz="3900" kern="1200" dirty="0"/>
        </a:p>
      </dsp:txBody>
      <dsp:txXfrm>
        <a:off x="2589014" y="1255514"/>
        <a:ext cx="3127771" cy="3127771"/>
      </dsp:txXfrm>
    </dsp:sp>
    <dsp:sp modelId="{F0C7B94B-D94C-4CA7-8CAD-0D688BD97FEC}">
      <dsp:nvSpPr>
        <dsp:cNvPr id="0" name=""/>
        <dsp:cNvSpPr/>
      </dsp:nvSpPr>
      <dsp:spPr>
        <a:xfrm>
          <a:off x="3370957" y="558"/>
          <a:ext cx="1563885" cy="1563885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Group Discussion</a:t>
          </a:r>
          <a:endParaRPr lang="en-IN" sz="1900" kern="1200" dirty="0"/>
        </a:p>
      </dsp:txBody>
      <dsp:txXfrm>
        <a:off x="3370957" y="558"/>
        <a:ext cx="1563885" cy="1563885"/>
      </dsp:txXfrm>
    </dsp:sp>
    <dsp:sp modelId="{79A0CFAE-C52C-4060-930F-6FDF5EF78928}">
      <dsp:nvSpPr>
        <dsp:cNvPr id="0" name=""/>
        <dsp:cNvSpPr/>
      </dsp:nvSpPr>
      <dsp:spPr>
        <a:xfrm>
          <a:off x="4811261" y="597152"/>
          <a:ext cx="1563885" cy="156388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Role Playing</a:t>
          </a:r>
          <a:endParaRPr lang="en-IN" sz="1900" kern="1200" dirty="0"/>
        </a:p>
      </dsp:txBody>
      <dsp:txXfrm>
        <a:off x="4811261" y="597152"/>
        <a:ext cx="1563885" cy="1563885"/>
      </dsp:txXfrm>
    </dsp:sp>
    <dsp:sp modelId="{EA44039B-77BB-4FE0-AD75-53C1337EC2CC}">
      <dsp:nvSpPr>
        <dsp:cNvPr id="0" name=""/>
        <dsp:cNvSpPr/>
      </dsp:nvSpPr>
      <dsp:spPr>
        <a:xfrm>
          <a:off x="5407855" y="2037457"/>
          <a:ext cx="1563885" cy="1563885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Choral Response</a:t>
          </a:r>
          <a:endParaRPr lang="en-IN" sz="1900" kern="1200" dirty="0"/>
        </a:p>
      </dsp:txBody>
      <dsp:txXfrm>
        <a:off x="5407855" y="2037457"/>
        <a:ext cx="1563885" cy="1563885"/>
      </dsp:txXfrm>
    </dsp:sp>
    <dsp:sp modelId="{7BE75A96-8D6E-4F1D-B37C-9ED833963DA2}">
      <dsp:nvSpPr>
        <dsp:cNvPr id="0" name=""/>
        <dsp:cNvSpPr/>
      </dsp:nvSpPr>
      <dsp:spPr>
        <a:xfrm>
          <a:off x="4811261" y="3477761"/>
          <a:ext cx="1563885" cy="1563885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Think Break</a:t>
          </a:r>
          <a:endParaRPr lang="en-IN" sz="1900" kern="1200" dirty="0"/>
        </a:p>
      </dsp:txBody>
      <dsp:txXfrm>
        <a:off x="4811261" y="3477761"/>
        <a:ext cx="1563885" cy="1563885"/>
      </dsp:txXfrm>
    </dsp:sp>
    <dsp:sp modelId="{B4553F47-89E4-4549-82C6-F41478571F27}">
      <dsp:nvSpPr>
        <dsp:cNvPr id="0" name=""/>
        <dsp:cNvSpPr/>
      </dsp:nvSpPr>
      <dsp:spPr>
        <a:xfrm>
          <a:off x="3370957" y="4074355"/>
          <a:ext cx="1563885" cy="1563885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Problem Solving</a:t>
          </a:r>
          <a:endParaRPr lang="en-IN" sz="1900" kern="1200" dirty="0"/>
        </a:p>
      </dsp:txBody>
      <dsp:txXfrm>
        <a:off x="3370957" y="4074355"/>
        <a:ext cx="1563885" cy="1563885"/>
      </dsp:txXfrm>
    </dsp:sp>
    <dsp:sp modelId="{A24CEF3D-CDA3-42EE-91DE-963A2A923A7E}">
      <dsp:nvSpPr>
        <dsp:cNvPr id="0" name=""/>
        <dsp:cNvSpPr/>
      </dsp:nvSpPr>
      <dsp:spPr>
        <a:xfrm>
          <a:off x="1930652" y="3477761"/>
          <a:ext cx="1563885" cy="1563885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Analogies</a:t>
          </a:r>
          <a:endParaRPr lang="en-IN" sz="1900" kern="1200" dirty="0"/>
        </a:p>
      </dsp:txBody>
      <dsp:txXfrm>
        <a:off x="1930652" y="3477761"/>
        <a:ext cx="1563885" cy="1563885"/>
      </dsp:txXfrm>
    </dsp:sp>
    <dsp:sp modelId="{4BB92DCD-979A-4207-829C-AF77D638D52B}">
      <dsp:nvSpPr>
        <dsp:cNvPr id="0" name=""/>
        <dsp:cNvSpPr/>
      </dsp:nvSpPr>
      <dsp:spPr>
        <a:xfrm>
          <a:off x="1334058" y="2037457"/>
          <a:ext cx="1563885" cy="156388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Case Studies</a:t>
          </a:r>
          <a:endParaRPr lang="en-IN" sz="1900" kern="1200" dirty="0"/>
        </a:p>
      </dsp:txBody>
      <dsp:txXfrm>
        <a:off x="1334058" y="2037457"/>
        <a:ext cx="1563885" cy="1563885"/>
      </dsp:txXfrm>
    </dsp:sp>
    <dsp:sp modelId="{FF3C7779-AE2C-4136-AE37-8A212A7ADCAE}">
      <dsp:nvSpPr>
        <dsp:cNvPr id="0" name=""/>
        <dsp:cNvSpPr/>
      </dsp:nvSpPr>
      <dsp:spPr>
        <a:xfrm>
          <a:off x="1930652" y="597152"/>
          <a:ext cx="1563885" cy="1563885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Quiz</a:t>
          </a:r>
          <a:endParaRPr lang="en-IN" sz="1900" kern="1200" dirty="0"/>
        </a:p>
      </dsp:txBody>
      <dsp:txXfrm>
        <a:off x="1930652" y="597152"/>
        <a:ext cx="1563885" cy="1563885"/>
      </dsp:txXfrm>
    </dsp:sp>
  </dsp:spTree>
</dsp:drawing>
</file>

<file path=ppt/diagrams/drawing2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C9D41CA-5876-4700-8445-90D4EE1B025B}">
      <dsp:nvSpPr>
        <dsp:cNvPr id="0" name=""/>
        <dsp:cNvSpPr/>
      </dsp:nvSpPr>
      <dsp:spPr>
        <a:xfrm>
          <a:off x="8458" y="161751"/>
          <a:ext cx="4721800" cy="212424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hlinkClick xmlns:r="http://schemas.openxmlformats.org/officeDocument/2006/relationships" r:id="" action="ppaction://hlinkfile"/>
            </a:rPr>
            <a:t>ISTE sponsored by MHRD &amp; organized by IITs</a:t>
          </a:r>
          <a:endParaRPr lang="en-IN" sz="15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/>
            <a:t>2013-14 :(Computer programming, Computer Networking)</a:t>
          </a:r>
          <a:endParaRPr lang="en-IN" sz="1200" b="1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/>
            <a:t>7 faculties participated</a:t>
          </a:r>
          <a:endParaRPr lang="en-IN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/>
            <a:t>2014-15:  (Cyber security, Introduction to Design of Algorithms)</a:t>
          </a:r>
          <a:endParaRPr lang="en-IN" sz="1200" b="1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/>
            <a:t>4 faculties participated</a:t>
          </a:r>
          <a:endParaRPr lang="en-IN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/>
            <a:t>2015-16: (Technical Communication)</a:t>
          </a:r>
          <a:endParaRPr lang="en-IN" sz="1200" b="1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/>
            <a:t>3 faculties participated</a:t>
          </a:r>
          <a:endParaRPr lang="en-IN" sz="1200" b="1" kern="1200" dirty="0"/>
        </a:p>
      </dsp:txBody>
      <dsp:txXfrm>
        <a:off x="1107570" y="161751"/>
        <a:ext cx="3622689" cy="2124242"/>
      </dsp:txXfrm>
    </dsp:sp>
    <dsp:sp modelId="{DA47E4C7-92E0-47F3-B408-69A620EC4229}">
      <dsp:nvSpPr>
        <dsp:cNvPr id="0" name=""/>
        <dsp:cNvSpPr/>
      </dsp:nvSpPr>
      <dsp:spPr>
        <a:xfrm>
          <a:off x="155305" y="440897"/>
          <a:ext cx="947743" cy="124244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13EB0-C194-40FC-8F60-1C766444B61E}">
      <dsp:nvSpPr>
        <dsp:cNvPr id="0" name=""/>
        <dsp:cNvSpPr/>
      </dsp:nvSpPr>
      <dsp:spPr>
        <a:xfrm>
          <a:off x="0" y="2362202"/>
          <a:ext cx="4738717" cy="155305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hlinkClick xmlns:r="http://schemas.openxmlformats.org/officeDocument/2006/relationships" r:id="" action="ppaction://hlinkfile"/>
            </a:rPr>
            <a:t>Organized by ACM </a:t>
          </a:r>
          <a:endParaRPr lang="en-US" sz="1500" b="1" kern="1200" dirty="0" smtClean="0"/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2013-14 : (Text Mining Workshop)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	3 faculties participated</a:t>
          </a:r>
          <a:endParaRPr lang="en-IN" sz="1400" b="1" kern="1200" dirty="0" smtClean="0"/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2014-15: (Mathematical Modeling)</a:t>
          </a:r>
          <a:endParaRPr lang="en-IN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	8 faculties participated</a:t>
          </a:r>
          <a:endParaRPr lang="en-IN" sz="1400" b="1" kern="1200" dirty="0"/>
        </a:p>
      </dsp:txBody>
      <dsp:txXfrm>
        <a:off x="1103049" y="2362202"/>
        <a:ext cx="3635668" cy="1553058"/>
      </dsp:txXfrm>
    </dsp:sp>
    <dsp:sp modelId="{4B4F9F9C-C219-4449-8764-76E74B62C8AA}">
      <dsp:nvSpPr>
        <dsp:cNvPr id="0" name=""/>
        <dsp:cNvSpPr/>
      </dsp:nvSpPr>
      <dsp:spPr>
        <a:xfrm>
          <a:off x="155305" y="2434854"/>
          <a:ext cx="947743" cy="124244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5F96E-6CB2-49C9-8D51-5BF8CCA820CE}">
      <dsp:nvSpPr>
        <dsp:cNvPr id="0" name=""/>
        <dsp:cNvSpPr/>
      </dsp:nvSpPr>
      <dsp:spPr>
        <a:xfrm>
          <a:off x="0" y="3991080"/>
          <a:ext cx="4738717" cy="111431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hlinkClick xmlns:r="http://schemas.openxmlformats.org/officeDocument/2006/relationships" r:id="" action="ppaction://hlinkfile"/>
            </a:rPr>
            <a:t>Induction Training Program  By NITTTR, Bhopal</a:t>
          </a:r>
          <a:endParaRPr lang="en-IN" sz="15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/>
            <a:t>Attended by 9 faculties</a:t>
          </a:r>
          <a:endParaRPr lang="en-IN" sz="1200" b="1" kern="1200" dirty="0"/>
        </a:p>
      </dsp:txBody>
      <dsp:txXfrm>
        <a:off x="1103049" y="3991080"/>
        <a:ext cx="3635668" cy="1114319"/>
      </dsp:txXfrm>
    </dsp:sp>
    <dsp:sp modelId="{5A644E14-54A3-41C9-A92B-F49B196D26B2}">
      <dsp:nvSpPr>
        <dsp:cNvPr id="0" name=""/>
        <dsp:cNvSpPr/>
      </dsp:nvSpPr>
      <dsp:spPr>
        <a:xfrm>
          <a:off x="133038" y="4120522"/>
          <a:ext cx="992278" cy="8491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25A9294-70CF-4F5D-9B00-D1C12E2A47BE}">
      <dsp:nvSpPr>
        <dsp:cNvPr id="0" name=""/>
        <dsp:cNvSpPr/>
      </dsp:nvSpPr>
      <dsp:spPr>
        <a:xfrm>
          <a:off x="0" y="0"/>
          <a:ext cx="3333776" cy="10883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Prof. P .K. Gokhale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IIT Bombay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2015</a:t>
          </a:r>
        </a:p>
      </dsp:txBody>
      <dsp:txXfrm>
        <a:off x="775585" y="0"/>
        <a:ext cx="2558190" cy="1088305"/>
      </dsp:txXfrm>
    </dsp:sp>
    <dsp:sp modelId="{4D3A43E3-5E03-4D1B-B9E4-8CC3CC8F5ADD}">
      <dsp:nvSpPr>
        <dsp:cNvPr id="0" name=""/>
        <dsp:cNvSpPr/>
      </dsp:nvSpPr>
      <dsp:spPr>
        <a:xfrm>
          <a:off x="135047" y="21766"/>
          <a:ext cx="666755" cy="87064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3DE6AE-F46F-4965-99D2-6B0D860F8EA7}">
      <dsp:nvSpPr>
        <dsp:cNvPr id="0" name=""/>
        <dsp:cNvSpPr/>
      </dsp:nvSpPr>
      <dsp:spPr>
        <a:xfrm>
          <a:off x="0" y="969800"/>
          <a:ext cx="3333776" cy="10883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Prof. P. P. Ghadekar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Amravati University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2016</a:t>
          </a:r>
        </a:p>
      </dsp:txBody>
      <dsp:txXfrm>
        <a:off x="775585" y="969800"/>
        <a:ext cx="2558190" cy="1088305"/>
      </dsp:txXfrm>
    </dsp:sp>
    <dsp:sp modelId="{E688012F-B668-4029-9CE5-30FDC8E8F8DB}">
      <dsp:nvSpPr>
        <dsp:cNvPr id="0" name=""/>
        <dsp:cNvSpPr/>
      </dsp:nvSpPr>
      <dsp:spPr>
        <a:xfrm>
          <a:off x="135050" y="1047189"/>
          <a:ext cx="601246" cy="93192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250A417-1237-4B56-BA6D-0C50BA3A3617}">
      <dsp:nvSpPr>
        <dsp:cNvPr id="0" name=""/>
        <dsp:cNvSpPr/>
      </dsp:nvSpPr>
      <dsp:spPr>
        <a:xfrm>
          <a:off x="17472" y="10277"/>
          <a:ext cx="3733800" cy="9386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   </a:t>
          </a:r>
          <a:r>
            <a:rPr lang="en-US" sz="2000" kern="1200" dirty="0"/>
            <a:t>Prof. M . S . Patwardhan</a:t>
          </a:r>
          <a:endParaRPr lang="en-US" sz="24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Guiding 5 research scholars</a:t>
          </a:r>
        </a:p>
      </dsp:txBody>
      <dsp:txXfrm>
        <a:off x="856654" y="10277"/>
        <a:ext cx="2894617" cy="938622"/>
      </dsp:txXfrm>
    </dsp:sp>
    <dsp:sp modelId="{5E1119CE-91BA-4242-AD2E-980BD19B4F80}">
      <dsp:nvSpPr>
        <dsp:cNvPr id="0" name=""/>
        <dsp:cNvSpPr/>
      </dsp:nvSpPr>
      <dsp:spPr>
        <a:xfrm>
          <a:off x="-17472" y="19776"/>
          <a:ext cx="1001494" cy="89906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A9294-70CF-4F5D-9B00-D1C12E2A47BE}">
      <dsp:nvSpPr>
        <dsp:cNvPr id="0" name=""/>
        <dsp:cNvSpPr/>
      </dsp:nvSpPr>
      <dsp:spPr>
        <a:xfrm>
          <a:off x="18133" y="943973"/>
          <a:ext cx="3733800" cy="9242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    Prof. S .T . Patil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  Guiding 7 research scholars</a:t>
          </a:r>
        </a:p>
      </dsp:txBody>
      <dsp:txXfrm>
        <a:off x="857315" y="943973"/>
        <a:ext cx="2894617" cy="924222"/>
      </dsp:txXfrm>
    </dsp:sp>
    <dsp:sp modelId="{4D3A43E3-5E03-4D1B-B9E4-8CC3CC8F5ADD}">
      <dsp:nvSpPr>
        <dsp:cNvPr id="0" name=""/>
        <dsp:cNvSpPr/>
      </dsp:nvSpPr>
      <dsp:spPr>
        <a:xfrm>
          <a:off x="67191" y="1011406"/>
          <a:ext cx="1004138" cy="86084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B5F74-0B43-4427-8259-5FDE65B929A1}">
      <dsp:nvSpPr>
        <dsp:cNvPr id="0" name=""/>
        <dsp:cNvSpPr/>
      </dsp:nvSpPr>
      <dsp:spPr>
        <a:xfrm>
          <a:off x="37502" y="1904998"/>
          <a:ext cx="3733800" cy="9989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       Prof . M. L. </a:t>
          </a:r>
          <a:r>
            <a:rPr lang="en-US" sz="1800" kern="1200" dirty="0" err="1"/>
            <a:t>Dhore</a:t>
          </a:r>
          <a:r>
            <a:rPr lang="en-US" sz="1800" kern="1200" dirty="0"/>
            <a:t>          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       </a:t>
          </a:r>
          <a:r>
            <a:rPr lang="en-US" sz="1600" kern="1200" dirty="0"/>
            <a:t>Guiding 1 research scholars</a:t>
          </a:r>
          <a:endParaRPr lang="en-US" sz="1800" kern="1200" dirty="0"/>
        </a:p>
      </dsp:txBody>
      <dsp:txXfrm>
        <a:off x="876684" y="1904998"/>
        <a:ext cx="2894617" cy="998964"/>
      </dsp:txXfrm>
    </dsp:sp>
    <dsp:sp modelId="{9458E09A-00B6-43DE-98E3-90DED0830B42}">
      <dsp:nvSpPr>
        <dsp:cNvPr id="0" name=""/>
        <dsp:cNvSpPr/>
      </dsp:nvSpPr>
      <dsp:spPr>
        <a:xfrm>
          <a:off x="76199" y="1981199"/>
          <a:ext cx="1081614" cy="82714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9EC0931-5052-4BCF-B357-14FC71582F44}">
      <dsp:nvSpPr>
        <dsp:cNvPr id="0" name=""/>
        <dsp:cNvSpPr/>
      </dsp:nvSpPr>
      <dsp:spPr>
        <a:xfrm>
          <a:off x="0" y="230744"/>
          <a:ext cx="1129922" cy="1483984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E0D42-4451-46E6-89F6-59D836F1B4EC}">
      <dsp:nvSpPr>
        <dsp:cNvPr id="0" name=""/>
        <dsp:cNvSpPr/>
      </dsp:nvSpPr>
      <dsp:spPr>
        <a:xfrm>
          <a:off x="68843" y="1360357"/>
          <a:ext cx="1843226" cy="544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68843" y="1360357"/>
        <a:ext cx="1843226" cy="544642"/>
      </dsp:txXfrm>
    </dsp:sp>
    <dsp:sp modelId="{64AE61EE-99F6-4AC7-8850-3966CED9E89B}">
      <dsp:nvSpPr>
        <dsp:cNvPr id="0" name=""/>
        <dsp:cNvSpPr/>
      </dsp:nvSpPr>
      <dsp:spPr>
        <a:xfrm>
          <a:off x="3412016" y="270407"/>
          <a:ext cx="1274278" cy="1507363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B62B5-8BEE-493D-960F-7E93908D07C3}">
      <dsp:nvSpPr>
        <dsp:cNvPr id="0" name=""/>
        <dsp:cNvSpPr/>
      </dsp:nvSpPr>
      <dsp:spPr>
        <a:xfrm>
          <a:off x="2133981" y="1667605"/>
          <a:ext cx="639878" cy="237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2133981" y="1667605"/>
        <a:ext cx="639878" cy="237394"/>
      </dsp:txXfrm>
    </dsp:sp>
    <dsp:sp modelId="{A8F03861-9B0E-4F81-9F8F-D8517928D4D8}">
      <dsp:nvSpPr>
        <dsp:cNvPr id="0" name=""/>
        <dsp:cNvSpPr/>
      </dsp:nvSpPr>
      <dsp:spPr>
        <a:xfrm>
          <a:off x="1141768" y="240921"/>
          <a:ext cx="1144230" cy="1496518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94B58-629C-42B6-9D2C-27AB64B6E51E}">
      <dsp:nvSpPr>
        <dsp:cNvPr id="0" name=""/>
        <dsp:cNvSpPr/>
      </dsp:nvSpPr>
      <dsp:spPr>
        <a:xfrm>
          <a:off x="3485929" y="1667605"/>
          <a:ext cx="639878" cy="237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3485929" y="1667605"/>
        <a:ext cx="639878" cy="237394"/>
      </dsp:txXfrm>
    </dsp:sp>
    <dsp:sp modelId="{0ED01A36-8536-49FE-839A-EBF63F8D7BDE}">
      <dsp:nvSpPr>
        <dsp:cNvPr id="0" name=""/>
        <dsp:cNvSpPr/>
      </dsp:nvSpPr>
      <dsp:spPr>
        <a:xfrm>
          <a:off x="2209802" y="246238"/>
          <a:ext cx="1179340" cy="1530800"/>
        </a:xfrm>
        <a:prstGeom prst="round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11C50-AB9C-4499-808D-74CF124138A0}">
      <dsp:nvSpPr>
        <dsp:cNvPr id="0" name=""/>
        <dsp:cNvSpPr/>
      </dsp:nvSpPr>
      <dsp:spPr>
        <a:xfrm>
          <a:off x="3975498" y="1667605"/>
          <a:ext cx="639878" cy="237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3975498" y="1667605"/>
        <a:ext cx="639878" cy="237394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500B1A5-6BBD-4E59-9EE2-B100FBEF1E2A}">
      <dsp:nvSpPr>
        <dsp:cNvPr id="0" name=""/>
        <dsp:cNvSpPr/>
      </dsp:nvSpPr>
      <dsp:spPr>
        <a:xfrm rot="10800000">
          <a:off x="1147292" y="92719"/>
          <a:ext cx="3496437" cy="881360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8655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000" kern="1200" dirty="0" smtClean="0"/>
            <a:t>IOT Center of Excellence</a:t>
          </a:r>
          <a:endParaRPr lang="en-IN" sz="2000" kern="1200" dirty="0"/>
        </a:p>
      </dsp:txBody>
      <dsp:txXfrm rot="10800000">
        <a:off x="1147292" y="92719"/>
        <a:ext cx="3496437" cy="881360"/>
      </dsp:txXfrm>
    </dsp:sp>
    <dsp:sp modelId="{CE687111-A65B-45A5-818F-8BDB10BBC063}">
      <dsp:nvSpPr>
        <dsp:cNvPr id="0" name=""/>
        <dsp:cNvSpPr/>
      </dsp:nvSpPr>
      <dsp:spPr>
        <a:xfrm>
          <a:off x="614070" y="177"/>
          <a:ext cx="1066445" cy="1066445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A1CA05B-28A1-4406-9C23-96B61B3AC202}">
      <dsp:nvSpPr>
        <dsp:cNvPr id="0" name=""/>
        <dsp:cNvSpPr/>
      </dsp:nvSpPr>
      <dsp:spPr>
        <a:xfrm>
          <a:off x="0" y="0"/>
          <a:ext cx="3429000" cy="8204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/>
            <a:t>6 Papers</a:t>
          </a:r>
        </a:p>
      </dsp:txBody>
      <dsp:txXfrm>
        <a:off x="767841" y="0"/>
        <a:ext cx="2661158" cy="820415"/>
      </dsp:txXfrm>
    </dsp:sp>
    <dsp:sp modelId="{604B3F58-88C7-4889-8B9D-80ABAFE4E14B}">
      <dsp:nvSpPr>
        <dsp:cNvPr id="0" name=""/>
        <dsp:cNvSpPr/>
      </dsp:nvSpPr>
      <dsp:spPr>
        <a:xfrm>
          <a:off x="82041" y="82041"/>
          <a:ext cx="685800" cy="65633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53A144-A43B-4B9B-B36D-BBF0E48172F4}">
      <dsp:nvSpPr>
        <dsp:cNvPr id="0" name=""/>
        <dsp:cNvSpPr/>
      </dsp:nvSpPr>
      <dsp:spPr>
        <a:xfrm>
          <a:off x="0" y="902456"/>
          <a:ext cx="3429000" cy="8204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/>
            <a:t>9 Papers</a:t>
          </a:r>
        </a:p>
      </dsp:txBody>
      <dsp:txXfrm>
        <a:off x="767841" y="902456"/>
        <a:ext cx="2661158" cy="820415"/>
      </dsp:txXfrm>
    </dsp:sp>
    <dsp:sp modelId="{99C1FFBF-50EA-49B2-8347-22F71319BBAF}">
      <dsp:nvSpPr>
        <dsp:cNvPr id="0" name=""/>
        <dsp:cNvSpPr/>
      </dsp:nvSpPr>
      <dsp:spPr>
        <a:xfrm>
          <a:off x="82041" y="984498"/>
          <a:ext cx="685800" cy="65633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3E0F1-5113-41B2-952A-6D715DA5F0AE}">
      <dsp:nvSpPr>
        <dsp:cNvPr id="0" name=""/>
        <dsp:cNvSpPr/>
      </dsp:nvSpPr>
      <dsp:spPr>
        <a:xfrm>
          <a:off x="0" y="1804913"/>
          <a:ext cx="3429000" cy="8204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/>
            <a:t>3 Papers</a:t>
          </a:r>
        </a:p>
      </dsp:txBody>
      <dsp:txXfrm>
        <a:off x="767841" y="1804913"/>
        <a:ext cx="2661158" cy="820415"/>
      </dsp:txXfrm>
    </dsp:sp>
    <dsp:sp modelId="{7393004C-39E2-4620-A155-B0CB04CCD825}">
      <dsp:nvSpPr>
        <dsp:cNvPr id="0" name=""/>
        <dsp:cNvSpPr/>
      </dsp:nvSpPr>
      <dsp:spPr>
        <a:xfrm>
          <a:off x="82041" y="1886954"/>
          <a:ext cx="685800" cy="65633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0FB96-C1C8-469B-8468-DEBE5F4A54A9}">
      <dsp:nvSpPr>
        <dsp:cNvPr id="0" name=""/>
        <dsp:cNvSpPr/>
      </dsp:nvSpPr>
      <dsp:spPr>
        <a:xfrm>
          <a:off x="0" y="2707369"/>
          <a:ext cx="3429000" cy="8204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/>
            <a:t>3 Papers</a:t>
          </a:r>
        </a:p>
      </dsp:txBody>
      <dsp:txXfrm>
        <a:off x="767841" y="2707369"/>
        <a:ext cx="2661158" cy="820415"/>
      </dsp:txXfrm>
    </dsp:sp>
    <dsp:sp modelId="{78BEA37B-50A9-467E-8E96-584964182442}">
      <dsp:nvSpPr>
        <dsp:cNvPr id="0" name=""/>
        <dsp:cNvSpPr/>
      </dsp:nvSpPr>
      <dsp:spPr>
        <a:xfrm>
          <a:off x="82041" y="2789411"/>
          <a:ext cx="685800" cy="65633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169C8A-BCAE-4298-8F78-C0281BFC0440}">
      <dsp:nvSpPr>
        <dsp:cNvPr id="0" name=""/>
        <dsp:cNvSpPr/>
      </dsp:nvSpPr>
      <dsp:spPr>
        <a:xfrm>
          <a:off x="0" y="3609826"/>
          <a:ext cx="3429000" cy="8204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/>
            <a:t>4 Papers</a:t>
          </a:r>
        </a:p>
      </dsp:txBody>
      <dsp:txXfrm>
        <a:off x="767841" y="3609826"/>
        <a:ext cx="2661158" cy="820415"/>
      </dsp:txXfrm>
    </dsp:sp>
    <dsp:sp modelId="{8156D19C-AC87-4380-B852-AB3704A51567}">
      <dsp:nvSpPr>
        <dsp:cNvPr id="0" name=""/>
        <dsp:cNvSpPr/>
      </dsp:nvSpPr>
      <dsp:spPr>
        <a:xfrm>
          <a:off x="82041" y="3691867"/>
          <a:ext cx="685800" cy="65633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24D37B-9F26-4E7B-898A-40E9D4BD3659}">
      <dsp:nvSpPr>
        <dsp:cNvPr id="0" name=""/>
        <dsp:cNvSpPr/>
      </dsp:nvSpPr>
      <dsp:spPr>
        <a:xfrm>
          <a:off x="0" y="4512282"/>
          <a:ext cx="3429000" cy="8204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/>
            <a:t>35 Papers</a:t>
          </a:r>
        </a:p>
      </dsp:txBody>
      <dsp:txXfrm>
        <a:off x="767841" y="4512282"/>
        <a:ext cx="2661158" cy="820415"/>
      </dsp:txXfrm>
    </dsp:sp>
    <dsp:sp modelId="{7C925B5B-9305-4A13-B019-3047555319F3}">
      <dsp:nvSpPr>
        <dsp:cNvPr id="0" name=""/>
        <dsp:cNvSpPr/>
      </dsp:nvSpPr>
      <dsp:spPr>
        <a:xfrm>
          <a:off x="82041" y="4594324"/>
          <a:ext cx="685800" cy="65633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B69C7CF-4A5A-411B-906E-C23E5248E34B}">
      <dsp:nvSpPr>
        <dsp:cNvPr id="0" name=""/>
        <dsp:cNvSpPr/>
      </dsp:nvSpPr>
      <dsp:spPr>
        <a:xfrm>
          <a:off x="0" y="0"/>
          <a:ext cx="3429000" cy="11860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u="none" kern="1200" dirty="0" err="1" smtClean="0"/>
            <a:t>AICTE:Recognition</a:t>
          </a:r>
          <a:r>
            <a:rPr lang="en-US" sz="1800" b="0" i="0" u="none" kern="1200" dirty="0" smtClean="0"/>
            <a:t> </a:t>
          </a:r>
          <a:r>
            <a:rPr lang="en-US" sz="1800" b="0" i="0" u="none" kern="1200" dirty="0"/>
            <a:t>of facial expression </a:t>
          </a:r>
          <a:r>
            <a:rPr lang="en-US" sz="1800" b="0" i="0" u="none" kern="1200" dirty="0" smtClean="0"/>
            <a:t>[2013-2016</a:t>
          </a:r>
          <a:r>
            <a:rPr lang="en-US" sz="1800" b="0" i="0" u="none" kern="1200" dirty="0"/>
            <a:t>]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Sanctioned Amout:7 Lakhs</a:t>
          </a:r>
        </a:p>
      </dsp:txBody>
      <dsp:txXfrm>
        <a:off x="868877" y="0"/>
        <a:ext cx="2560122" cy="1186010"/>
      </dsp:txXfrm>
    </dsp:sp>
    <dsp:sp modelId="{04B73988-1C0C-473E-9366-EFF2AF87D112}">
      <dsp:nvSpPr>
        <dsp:cNvPr id="0" name=""/>
        <dsp:cNvSpPr/>
      </dsp:nvSpPr>
      <dsp:spPr>
        <a:xfrm>
          <a:off x="173493" y="195412"/>
          <a:ext cx="704968" cy="79518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82DF78-32B1-412F-A1EC-FEFD4A2C99D2}">
      <dsp:nvSpPr>
        <dsp:cNvPr id="0" name=""/>
        <dsp:cNvSpPr/>
      </dsp:nvSpPr>
      <dsp:spPr>
        <a:xfrm>
          <a:off x="0" y="1369087"/>
          <a:ext cx="3429000" cy="1001084"/>
        </a:xfrm>
        <a:prstGeom prst="roundRect">
          <a:avLst>
            <a:gd name="adj" fmla="val 1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u="none" kern="1200" dirty="0" smtClean="0"/>
            <a:t>AICTE(AEDSAP</a:t>
          </a:r>
          <a:r>
            <a:rPr lang="en-US" sz="1800" b="0" i="0" u="none" kern="1200" dirty="0"/>
            <a:t>)[2012-15]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Sanctioned Amout:6.5 Lakhs</a:t>
          </a:r>
        </a:p>
      </dsp:txBody>
      <dsp:txXfrm>
        <a:off x="868877" y="1369087"/>
        <a:ext cx="2560122" cy="1001084"/>
      </dsp:txXfrm>
    </dsp:sp>
    <dsp:sp modelId="{7F78DF26-C333-4765-B253-44898BFE634E}">
      <dsp:nvSpPr>
        <dsp:cNvPr id="0" name=""/>
        <dsp:cNvSpPr/>
      </dsp:nvSpPr>
      <dsp:spPr>
        <a:xfrm>
          <a:off x="185240" y="1529458"/>
          <a:ext cx="681472" cy="68034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AC9BD-E119-465F-80F8-69AE92C77102}">
      <dsp:nvSpPr>
        <dsp:cNvPr id="0" name=""/>
        <dsp:cNvSpPr/>
      </dsp:nvSpPr>
      <dsp:spPr>
        <a:xfrm>
          <a:off x="0" y="2553249"/>
          <a:ext cx="3429000" cy="1138136"/>
        </a:xfrm>
        <a:prstGeom prst="roundRect">
          <a:avLst>
            <a:gd name="adj" fmla="val 1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BCUD:7 Projects[2014-2018]</a:t>
          </a:r>
          <a:endParaRPr lang="en-US" sz="20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Sanctioned Amount:</a:t>
          </a:r>
          <a:r>
            <a:rPr lang="en-US" sz="1400" b="0" i="0" u="none" kern="1200" dirty="0"/>
            <a:t>5 </a:t>
          </a:r>
          <a:r>
            <a:rPr lang="en-US" sz="1400" b="0" i="0" u="none" kern="1200" dirty="0" smtClean="0"/>
            <a:t>.8 </a:t>
          </a:r>
          <a:r>
            <a:rPr lang="en-US" sz="1400" b="0" i="0" u="none" kern="1200" dirty="0" err="1" smtClean="0"/>
            <a:t>Lakhs</a:t>
          </a:r>
          <a:endParaRPr lang="en-US" sz="1400" kern="1200" dirty="0"/>
        </a:p>
      </dsp:txBody>
      <dsp:txXfrm>
        <a:off x="868877" y="2553249"/>
        <a:ext cx="2560122" cy="1138136"/>
      </dsp:txXfrm>
    </dsp:sp>
    <dsp:sp modelId="{710BDA48-72FD-4F10-8C69-9CF933D15D44}">
      <dsp:nvSpPr>
        <dsp:cNvPr id="0" name=""/>
        <dsp:cNvSpPr/>
      </dsp:nvSpPr>
      <dsp:spPr>
        <a:xfrm>
          <a:off x="135513" y="2690416"/>
          <a:ext cx="780927" cy="8638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E7EE37-10A2-4AAD-B167-5B3C03509B2A}">
      <dsp:nvSpPr>
        <dsp:cNvPr id="0" name=""/>
        <dsp:cNvSpPr/>
      </dsp:nvSpPr>
      <dsp:spPr>
        <a:xfrm>
          <a:off x="0" y="3874462"/>
          <a:ext cx="3429000" cy="1078306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DST:Mental</a:t>
          </a:r>
          <a:r>
            <a:rPr lang="en-US" sz="2000" kern="1200" dirty="0" smtClean="0"/>
            <a:t> health Analytics [2016-2018]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 Sanctioned Amount:12.5 </a:t>
          </a:r>
          <a:r>
            <a:rPr lang="en-US" sz="1400" kern="1200" dirty="0" err="1" smtClean="0"/>
            <a:t>Lakhs</a:t>
          </a:r>
          <a:endParaRPr lang="en-US" sz="1400" kern="1200" dirty="0"/>
        </a:p>
      </dsp:txBody>
      <dsp:txXfrm>
        <a:off x="868877" y="3874462"/>
        <a:ext cx="2560122" cy="1078306"/>
      </dsp:txXfrm>
    </dsp:sp>
    <dsp:sp modelId="{BF90817F-F6E9-4073-AE50-CD2A17B87BEA}">
      <dsp:nvSpPr>
        <dsp:cNvPr id="0" name=""/>
        <dsp:cNvSpPr/>
      </dsp:nvSpPr>
      <dsp:spPr>
        <a:xfrm>
          <a:off x="155785" y="4042071"/>
          <a:ext cx="740382" cy="74308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B69C7CF-4A5A-411B-906E-C23E5248E34B}">
      <dsp:nvSpPr>
        <dsp:cNvPr id="0" name=""/>
        <dsp:cNvSpPr/>
      </dsp:nvSpPr>
      <dsp:spPr>
        <a:xfrm>
          <a:off x="0" y="0"/>
          <a:ext cx="3962399" cy="10345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RGSTC:Dyanshodh</a:t>
          </a:r>
          <a:endParaRPr lang="en-US" sz="1800" kern="1200" dirty="0" smtClean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Worth  Rs 22.55 </a:t>
          </a:r>
          <a:r>
            <a:rPr lang="en-US" sz="1600" kern="1200" dirty="0" err="1" smtClean="0"/>
            <a:t>Lakhs</a:t>
          </a:r>
          <a:endParaRPr lang="en-US" sz="1600" kern="1200" dirty="0" smtClean="0"/>
        </a:p>
      </dsp:txBody>
      <dsp:txXfrm>
        <a:off x="926894" y="0"/>
        <a:ext cx="3035505" cy="1034504"/>
      </dsp:txXfrm>
    </dsp:sp>
    <dsp:sp modelId="{04B73988-1C0C-473E-9366-EFF2AF87D112}">
      <dsp:nvSpPr>
        <dsp:cNvPr id="0" name=""/>
        <dsp:cNvSpPr/>
      </dsp:nvSpPr>
      <dsp:spPr>
        <a:xfrm>
          <a:off x="152399" y="228600"/>
          <a:ext cx="756509" cy="57730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82DF78-32B1-412F-A1EC-FEFD4A2C99D2}">
      <dsp:nvSpPr>
        <dsp:cNvPr id="0" name=""/>
        <dsp:cNvSpPr/>
      </dsp:nvSpPr>
      <dsp:spPr>
        <a:xfrm>
          <a:off x="0" y="1168918"/>
          <a:ext cx="3962399" cy="887818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RGSTC:Devnagri</a:t>
          </a:r>
          <a:r>
            <a:rPr lang="en-US" sz="1600" kern="1200" dirty="0" smtClean="0"/>
            <a:t> Script Recognition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Worth Rs 22.04 </a:t>
          </a:r>
          <a:r>
            <a:rPr lang="en-US" sz="1600" kern="1200" dirty="0" err="1" smtClean="0"/>
            <a:t>Lakhs</a:t>
          </a:r>
          <a:endParaRPr lang="en-US" sz="1600" kern="1200" dirty="0"/>
        </a:p>
      </dsp:txBody>
      <dsp:txXfrm>
        <a:off x="926894" y="1168918"/>
        <a:ext cx="3035505" cy="887818"/>
      </dsp:txXfrm>
    </dsp:sp>
    <dsp:sp modelId="{7F78DF26-C333-4765-B253-44898BFE634E}">
      <dsp:nvSpPr>
        <dsp:cNvPr id="0" name=""/>
        <dsp:cNvSpPr/>
      </dsp:nvSpPr>
      <dsp:spPr>
        <a:xfrm>
          <a:off x="146907" y="1295401"/>
          <a:ext cx="767493" cy="63485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E82DF78-32B1-412F-A1EC-FEFD4A2C99D2}">
      <dsp:nvSpPr>
        <dsp:cNvPr id="0" name=""/>
        <dsp:cNvSpPr/>
      </dsp:nvSpPr>
      <dsp:spPr>
        <a:xfrm>
          <a:off x="0" y="0"/>
          <a:ext cx="3962399" cy="9234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u="none" kern="1200" dirty="0" err="1" smtClean="0"/>
            <a:t>Govt</a:t>
          </a:r>
          <a:r>
            <a:rPr lang="en-US" sz="2000" b="0" i="0" u="none" kern="1200" dirty="0" smtClean="0"/>
            <a:t> of </a:t>
          </a:r>
          <a:r>
            <a:rPr lang="en-US" sz="2000" b="0" i="0" u="none" kern="1200" dirty="0" err="1" smtClean="0"/>
            <a:t>India:Smart</a:t>
          </a:r>
          <a:r>
            <a:rPr lang="en-US" sz="2000" b="0" i="0" u="none" kern="1200" dirty="0" smtClean="0"/>
            <a:t> Cities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 smtClean="0"/>
            <a:t>Worth Rs 4 </a:t>
          </a:r>
          <a:r>
            <a:rPr lang="en-US" sz="1600" b="0" i="0" u="none" kern="1200" dirty="0" err="1" smtClean="0"/>
            <a:t>Crore</a:t>
          </a:r>
          <a:endParaRPr lang="en-US" sz="1600" kern="1200" dirty="0"/>
        </a:p>
      </dsp:txBody>
      <dsp:txXfrm>
        <a:off x="895550" y="0"/>
        <a:ext cx="3066849" cy="923432"/>
      </dsp:txXfrm>
    </dsp:sp>
    <dsp:sp modelId="{7F78DF26-C333-4765-B253-44898BFE634E}">
      <dsp:nvSpPr>
        <dsp:cNvPr id="0" name=""/>
        <dsp:cNvSpPr/>
      </dsp:nvSpPr>
      <dsp:spPr>
        <a:xfrm>
          <a:off x="134306" y="161433"/>
          <a:ext cx="730008" cy="60056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F6CDAC-6319-4B88-A3E0-67EA475385A9}">
      <dsp:nvSpPr>
        <dsp:cNvPr id="0" name=""/>
        <dsp:cNvSpPr/>
      </dsp:nvSpPr>
      <dsp:spPr>
        <a:xfrm>
          <a:off x="0" y="1026503"/>
          <a:ext cx="3962399" cy="1030709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ISRO: Immersive Satellite Image Navigation              </a:t>
          </a:r>
          <a:r>
            <a:rPr lang="en-US" sz="1600" kern="1200" dirty="0" smtClean="0"/>
            <a:t>                 Worth Rs. 21.24</a:t>
          </a:r>
          <a:endParaRPr lang="en-US" sz="1600" kern="1200" dirty="0"/>
        </a:p>
      </dsp:txBody>
      <dsp:txXfrm>
        <a:off x="895550" y="1026503"/>
        <a:ext cx="3066849" cy="1030709"/>
      </dsp:txXfrm>
    </dsp:sp>
    <dsp:sp modelId="{F44E2658-B4C2-430D-B300-24635251502D}">
      <dsp:nvSpPr>
        <dsp:cNvPr id="0" name=""/>
        <dsp:cNvSpPr/>
      </dsp:nvSpPr>
      <dsp:spPr>
        <a:xfrm>
          <a:off x="103070" y="1129574"/>
          <a:ext cx="792480" cy="82456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C333162-1F40-4CCC-8FAB-796BA0E5E75E}">
      <dsp:nvSpPr>
        <dsp:cNvPr id="0" name=""/>
        <dsp:cNvSpPr/>
      </dsp:nvSpPr>
      <dsp:spPr>
        <a:xfrm>
          <a:off x="939" y="0"/>
          <a:ext cx="2442641" cy="4572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>
              <a:solidFill>
                <a:schemeClr val="tx2"/>
              </a:solidFill>
            </a:rPr>
            <a:t>2013-14</a:t>
          </a:r>
        </a:p>
      </dsp:txBody>
      <dsp:txXfrm>
        <a:off x="939" y="0"/>
        <a:ext cx="2442641" cy="1371600"/>
      </dsp:txXfrm>
    </dsp:sp>
    <dsp:sp modelId="{8F8C04C5-2D3F-4E26-998B-3497CD0A8707}">
      <dsp:nvSpPr>
        <dsp:cNvPr id="0" name=""/>
        <dsp:cNvSpPr/>
      </dsp:nvSpPr>
      <dsp:spPr>
        <a:xfrm>
          <a:off x="245203" y="1372327"/>
          <a:ext cx="1954113" cy="2318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>
              <a:solidFill>
                <a:schemeClr val="bg1"/>
              </a:solidFill>
            </a:rPr>
            <a:t>-Hardware Grant by NVIDIA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b="1" kern="1200" dirty="0">
            <a:solidFill>
              <a:schemeClr val="bg1"/>
            </a:solidFill>
          </a:endParaRPr>
        </a:p>
      </dsp:txBody>
      <dsp:txXfrm>
        <a:off x="245203" y="1372327"/>
        <a:ext cx="1954113" cy="2318778"/>
      </dsp:txXfrm>
    </dsp:sp>
    <dsp:sp modelId="{852E93E9-1899-4E9E-B6C4-3C0287D09087}">
      <dsp:nvSpPr>
        <dsp:cNvPr id="0" name=""/>
        <dsp:cNvSpPr/>
      </dsp:nvSpPr>
      <dsp:spPr>
        <a:xfrm>
          <a:off x="310920" y="3840454"/>
          <a:ext cx="1822679" cy="5022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u="none" kern="1200" dirty="0">
              <a:solidFill>
                <a:schemeClr val="bg1"/>
              </a:solidFill>
            </a:rPr>
            <a:t>Rs. 14,49,028</a:t>
          </a:r>
          <a:endParaRPr lang="en-US" sz="2000" u="none" kern="1200" dirty="0"/>
        </a:p>
      </dsp:txBody>
      <dsp:txXfrm>
        <a:off x="310920" y="3840454"/>
        <a:ext cx="1822679" cy="502217"/>
      </dsp:txXfrm>
    </dsp:sp>
    <dsp:sp modelId="{4280268A-35C9-43D6-8BE3-EC97C59C18C5}">
      <dsp:nvSpPr>
        <dsp:cNvPr id="0" name=""/>
        <dsp:cNvSpPr/>
      </dsp:nvSpPr>
      <dsp:spPr>
        <a:xfrm>
          <a:off x="2626779" y="0"/>
          <a:ext cx="2442641" cy="4572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>
              <a:solidFill>
                <a:schemeClr val="tx2"/>
              </a:solidFill>
            </a:rPr>
            <a:t>2014-15</a:t>
          </a:r>
        </a:p>
      </dsp:txBody>
      <dsp:txXfrm>
        <a:off x="2626779" y="0"/>
        <a:ext cx="2442641" cy="1371600"/>
      </dsp:txXfrm>
    </dsp:sp>
    <dsp:sp modelId="{DBFCB2F2-5A03-4256-9007-F921FD7A0793}">
      <dsp:nvSpPr>
        <dsp:cNvPr id="0" name=""/>
        <dsp:cNvSpPr/>
      </dsp:nvSpPr>
      <dsp:spPr>
        <a:xfrm>
          <a:off x="2871043" y="1372345"/>
          <a:ext cx="1954113" cy="22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>
              <a:solidFill>
                <a:schemeClr val="bg1"/>
              </a:solidFill>
            </a:rPr>
            <a:t>-Hardware Grant by NVIDIA,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/>
            <a:t>-</a:t>
          </a:r>
          <a:r>
            <a:rPr lang="en-US" sz="1900" b="1" kern="1200" dirty="0" err="1"/>
            <a:t>Nextremer</a:t>
          </a:r>
          <a:r>
            <a:rPr lang="en-US" sz="1900" b="1" kern="1200" dirty="0"/>
            <a:t> Solutions 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b="1" kern="1200" dirty="0"/>
        </a:p>
      </dsp:txBody>
      <dsp:txXfrm>
        <a:off x="2871043" y="1372345"/>
        <a:ext cx="1954113" cy="2261355"/>
      </dsp:txXfrm>
    </dsp:sp>
    <dsp:sp modelId="{AEA9F179-001B-4B33-B23D-110946D5B7BD}">
      <dsp:nvSpPr>
        <dsp:cNvPr id="0" name=""/>
        <dsp:cNvSpPr/>
      </dsp:nvSpPr>
      <dsp:spPr>
        <a:xfrm>
          <a:off x="2871043" y="3813187"/>
          <a:ext cx="1954113" cy="5294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u="none" kern="1200" dirty="0">
              <a:solidFill>
                <a:schemeClr val="bg1"/>
              </a:solidFill>
            </a:rPr>
            <a:t>Rs. 13,23,984</a:t>
          </a:r>
        </a:p>
      </dsp:txBody>
      <dsp:txXfrm>
        <a:off x="2871043" y="3813187"/>
        <a:ext cx="1954113" cy="529466"/>
      </dsp:txXfrm>
    </dsp:sp>
    <dsp:sp modelId="{5FA1C00B-3782-4EBB-A4D9-8889C223A28B}">
      <dsp:nvSpPr>
        <dsp:cNvPr id="0" name=""/>
        <dsp:cNvSpPr/>
      </dsp:nvSpPr>
      <dsp:spPr>
        <a:xfrm>
          <a:off x="5252618" y="0"/>
          <a:ext cx="2442641" cy="4572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>
              <a:solidFill>
                <a:schemeClr val="tx2"/>
              </a:solidFill>
            </a:rPr>
            <a:t>2015-16</a:t>
          </a:r>
        </a:p>
      </dsp:txBody>
      <dsp:txXfrm>
        <a:off x="5252618" y="0"/>
        <a:ext cx="2442641" cy="1371600"/>
      </dsp:txXfrm>
    </dsp:sp>
    <dsp:sp modelId="{4F6AA24B-A9E6-4C6D-8F46-46CDA6CA2BAE}">
      <dsp:nvSpPr>
        <dsp:cNvPr id="0" name=""/>
        <dsp:cNvSpPr/>
      </dsp:nvSpPr>
      <dsp:spPr>
        <a:xfrm>
          <a:off x="5333997" y="1133486"/>
          <a:ext cx="2291295" cy="2421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>
              <a:solidFill>
                <a:schemeClr val="bg1"/>
              </a:solidFill>
            </a:rPr>
            <a:t>-</a:t>
          </a:r>
          <a:r>
            <a:rPr lang="en-US" sz="1900" b="1" kern="1200" dirty="0" err="1">
              <a:solidFill>
                <a:schemeClr val="bg1"/>
              </a:solidFill>
            </a:rPr>
            <a:t>Zensar</a:t>
          </a:r>
          <a:r>
            <a:rPr lang="en-US" sz="1900" b="1" kern="1200" dirty="0">
              <a:solidFill>
                <a:schemeClr val="bg1"/>
              </a:solidFill>
            </a:rPr>
            <a:t> Workshop 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>
              <a:solidFill>
                <a:schemeClr val="bg1"/>
              </a:solidFill>
            </a:rPr>
            <a:t>-Website Development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>
              <a:solidFill>
                <a:schemeClr val="bg1"/>
              </a:solidFill>
            </a:rPr>
            <a:t>-Infosys Foundation Program 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>
              <a:solidFill>
                <a:schemeClr val="bg1"/>
              </a:solidFill>
            </a:rPr>
            <a:t>- Training Courses</a:t>
          </a:r>
        </a:p>
      </dsp:txBody>
      <dsp:txXfrm>
        <a:off x="5333997" y="1133486"/>
        <a:ext cx="2291295" cy="2421966"/>
      </dsp:txXfrm>
    </dsp:sp>
    <dsp:sp modelId="{40EF63AB-1DE3-4D95-B047-E17864F92F51}">
      <dsp:nvSpPr>
        <dsp:cNvPr id="0" name=""/>
        <dsp:cNvSpPr/>
      </dsp:nvSpPr>
      <dsp:spPr>
        <a:xfrm>
          <a:off x="5410198" y="3829253"/>
          <a:ext cx="1954113" cy="488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u="none" kern="1200" dirty="0"/>
            <a:t> </a:t>
          </a:r>
          <a:r>
            <a:rPr lang="en-US" sz="2000" b="1" u="none" kern="1200" dirty="0">
              <a:solidFill>
                <a:schemeClr val="bg1"/>
              </a:solidFill>
            </a:rPr>
            <a:t>Rs. 15,00,642</a:t>
          </a:r>
        </a:p>
      </dsp:txBody>
      <dsp:txXfrm>
        <a:off x="5410198" y="3829253"/>
        <a:ext cx="1954113" cy="488603"/>
      </dsp:txXfrm>
    </dsp:sp>
  </dsp:spTree>
</dsp:drawing>
</file>

<file path=ppt/diagrams/drawing3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873F35D-D546-43A8-888C-90553B1418E4}">
      <dsp:nvSpPr>
        <dsp:cNvPr id="0" name=""/>
        <dsp:cNvSpPr/>
      </dsp:nvSpPr>
      <dsp:spPr>
        <a:xfrm>
          <a:off x="0" y="257255"/>
          <a:ext cx="8077200" cy="1923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Purpose: Presenting a paper at International conference on Image Processing, Computer Vision and Pattern Recognition (IPCV’12) 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Sponsor: Department of Science and Technology International Travel grant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Place: Las Vegas, </a:t>
          </a:r>
          <a:r>
            <a:rPr lang="en-US" sz="1600" kern="1200" dirty="0" err="1"/>
            <a:t>Neavada</a:t>
          </a:r>
          <a:r>
            <a:rPr lang="en-US" sz="1600" kern="1200" dirty="0"/>
            <a:t>, USA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Date: July 16-19, 2012</a:t>
          </a:r>
        </a:p>
      </dsp:txBody>
      <dsp:txXfrm>
        <a:off x="1855551" y="257255"/>
        <a:ext cx="6221648" cy="1923367"/>
      </dsp:txXfrm>
    </dsp:sp>
    <dsp:sp modelId="{54789F48-3E59-4AD8-A998-C9D2919D998F}">
      <dsp:nvSpPr>
        <dsp:cNvPr id="0" name=""/>
        <dsp:cNvSpPr/>
      </dsp:nvSpPr>
      <dsp:spPr>
        <a:xfrm>
          <a:off x="216332" y="424717"/>
          <a:ext cx="1615440" cy="149549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645FE-2EF7-4A70-971B-983B45944B97}">
      <dsp:nvSpPr>
        <dsp:cNvPr id="0" name=""/>
        <dsp:cNvSpPr/>
      </dsp:nvSpPr>
      <dsp:spPr>
        <a:xfrm>
          <a:off x="0" y="2163479"/>
          <a:ext cx="8077200" cy="19059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/>
            <a:t>Purpose: Attending a International Conference - DCC 2014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/>
            <a:t>Sponsor: IIT Bombay - INR 45000 for Travel, Conference Organizers - Pound 145 for Registration &amp; VIT, </a:t>
          </a:r>
          <a:r>
            <a:rPr lang="en-US" sz="1600" b="0" i="0" kern="1200" dirty="0" err="1"/>
            <a:t>Pune</a:t>
          </a:r>
          <a:r>
            <a:rPr lang="en-US" sz="1600" b="0" i="0" kern="1200" dirty="0"/>
            <a:t> - INR 15000 for Other Expenses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/>
            <a:t>Place: UCL, London, UK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/>
            <a:t>Date: 21</a:t>
          </a:r>
          <a:r>
            <a:rPr lang="en-US" sz="1600" b="0" i="0" kern="1200" baseline="30000" dirty="0"/>
            <a:t>st</a:t>
          </a:r>
          <a:r>
            <a:rPr lang="en-US" sz="1600" b="0" i="0" kern="1200" dirty="0"/>
            <a:t> – 25</a:t>
          </a:r>
          <a:r>
            <a:rPr lang="en-US" sz="1600" b="0" i="0" kern="1200" baseline="30000" dirty="0"/>
            <a:t>th</a:t>
          </a:r>
          <a:r>
            <a:rPr lang="en-US" sz="1600" b="0" i="0" kern="1200" dirty="0"/>
            <a:t> June, 2014</a:t>
          </a:r>
          <a:endParaRPr lang="en-US" sz="1600" kern="1200" dirty="0"/>
        </a:p>
      </dsp:txBody>
      <dsp:txXfrm>
        <a:off x="1855551" y="2163479"/>
        <a:ext cx="6221648" cy="1905983"/>
      </dsp:txXfrm>
    </dsp:sp>
    <dsp:sp modelId="{1F2394E3-B14F-4457-8222-A236549EC0DE}">
      <dsp:nvSpPr>
        <dsp:cNvPr id="0" name=""/>
        <dsp:cNvSpPr/>
      </dsp:nvSpPr>
      <dsp:spPr>
        <a:xfrm>
          <a:off x="224345" y="2288326"/>
          <a:ext cx="1615440" cy="162594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11F7B4-A8A1-4779-84C3-0DF3DA3BB757}">
      <dsp:nvSpPr>
        <dsp:cNvPr id="0" name=""/>
        <dsp:cNvSpPr/>
      </dsp:nvSpPr>
      <dsp:spPr>
        <a:xfrm>
          <a:off x="0" y="4095755"/>
          <a:ext cx="8077200" cy="1936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Purpose: </a:t>
          </a:r>
          <a:r>
            <a:rPr lang="en-US" sz="1600" kern="1200" dirty="0" err="1"/>
            <a:t>Eduvision</a:t>
          </a:r>
          <a:endParaRPr lang="en-US" sz="1600" kern="1200" dirty="0"/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Sponsor: </a:t>
          </a:r>
          <a:r>
            <a:rPr lang="en-US" sz="1600" kern="1200" dirty="0" err="1"/>
            <a:t>Sakal</a:t>
          </a:r>
          <a:r>
            <a:rPr lang="en-US" sz="1600" kern="1200" dirty="0"/>
            <a:t> and </a:t>
          </a:r>
          <a:r>
            <a:rPr lang="en-US" sz="1600" kern="1200" dirty="0" err="1"/>
            <a:t>VIT,Pune</a:t>
          </a:r>
          <a:r>
            <a:rPr lang="en-US" sz="1600" kern="1200" dirty="0"/>
            <a:t>.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Place:  </a:t>
          </a:r>
          <a:r>
            <a:rPr lang="en-IN" sz="1600" b="0" i="0" kern="1200" dirty="0"/>
            <a:t>Deutschland, </a:t>
          </a:r>
          <a:r>
            <a:rPr lang="en-US" sz="1600" kern="1200" dirty="0"/>
            <a:t>Germany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Date: </a:t>
          </a:r>
          <a:r>
            <a:rPr lang="en-IN" sz="1600" kern="1200" dirty="0"/>
            <a:t>4th to 17th of March 2015</a:t>
          </a:r>
          <a:endParaRPr lang="en-US" sz="1600" kern="1200" dirty="0"/>
        </a:p>
      </dsp:txBody>
      <dsp:txXfrm>
        <a:off x="1855551" y="4095755"/>
        <a:ext cx="6221648" cy="1936430"/>
      </dsp:txXfrm>
    </dsp:sp>
    <dsp:sp modelId="{932A0EDB-256E-4547-A118-D15E7C0FBCE0}">
      <dsp:nvSpPr>
        <dsp:cNvPr id="0" name=""/>
        <dsp:cNvSpPr/>
      </dsp:nvSpPr>
      <dsp:spPr>
        <a:xfrm>
          <a:off x="216332" y="4210051"/>
          <a:ext cx="1615440" cy="166124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FC0828-D1BB-42CF-BF2F-0857633A8217}">
      <dsp:nvSpPr>
        <dsp:cNvPr id="0" name=""/>
        <dsp:cNvSpPr/>
      </dsp:nvSpPr>
      <dsp:spPr>
        <a:xfrm>
          <a:off x="0" y="0"/>
          <a:ext cx="8077200" cy="1128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Awarded a </a:t>
          </a:r>
          <a:r>
            <a:rPr lang="en-US" sz="1400" b="1" kern="1200" dirty="0"/>
            <a:t>Second Prize</a:t>
          </a:r>
          <a:r>
            <a:rPr lang="en-US" sz="1400" kern="1200" dirty="0"/>
            <a:t> in Design Group Competition for paper prototyping </a:t>
          </a:r>
          <a:r>
            <a:rPr lang="en-US" sz="1400" b="1" kern="1200" dirty="0"/>
            <a:t>Non-linear Video Navigation</a:t>
          </a:r>
          <a:r>
            <a:rPr lang="en-US" sz="1400" kern="1200" dirty="0"/>
            <a:t> at a Workshop by </a:t>
          </a:r>
          <a:r>
            <a:rPr lang="en-US" sz="1400" b="1" kern="1200" dirty="0"/>
            <a:t>Xerox Research Center India (XRCI)</a:t>
          </a:r>
          <a:r>
            <a:rPr lang="en-US" sz="1400" kern="1200" dirty="0"/>
            <a:t> during </a:t>
          </a:r>
          <a:r>
            <a:rPr lang="en-US" sz="1400" b="1" kern="1200" dirty="0" err="1"/>
            <a:t>IndiaHCI</a:t>
          </a:r>
          <a:r>
            <a:rPr lang="en-US" sz="1400" b="1" kern="1200" dirty="0"/>
            <a:t> 2015, IIT </a:t>
          </a:r>
          <a:r>
            <a:rPr lang="en-US" sz="1400" b="1" kern="1200" dirty="0" err="1"/>
            <a:t>Guwahati</a:t>
          </a:r>
          <a:r>
            <a:rPr lang="en-US" sz="1400" kern="1200" dirty="0"/>
            <a:t>, India in Dec. 2015.</a:t>
          </a:r>
          <a:br>
            <a:rPr lang="en-US" sz="1400" kern="1200" dirty="0"/>
          </a:br>
          <a:r>
            <a:rPr lang="en-US" sz="1400" kern="1200" dirty="0"/>
            <a:t/>
          </a:r>
          <a:br>
            <a:rPr lang="en-US" sz="1400" kern="1200" dirty="0"/>
          </a:br>
          <a:endParaRPr lang="en-US" sz="1400" kern="1200" dirty="0"/>
        </a:p>
      </dsp:txBody>
      <dsp:txXfrm>
        <a:off x="1728251" y="0"/>
        <a:ext cx="6348948" cy="1128117"/>
      </dsp:txXfrm>
    </dsp:sp>
    <dsp:sp modelId="{82F1C833-F28A-44EB-ACCA-3A20FCCF73AF}">
      <dsp:nvSpPr>
        <dsp:cNvPr id="0" name=""/>
        <dsp:cNvSpPr/>
      </dsp:nvSpPr>
      <dsp:spPr>
        <a:xfrm>
          <a:off x="386208" y="112811"/>
          <a:ext cx="1068645" cy="90249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C485D2-8F51-447D-A0CA-7DEA27B75AA8}">
      <dsp:nvSpPr>
        <dsp:cNvPr id="0" name=""/>
        <dsp:cNvSpPr/>
      </dsp:nvSpPr>
      <dsp:spPr>
        <a:xfrm>
          <a:off x="0" y="1240928"/>
          <a:ext cx="8077200" cy="1128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Awarded a </a:t>
          </a:r>
          <a:r>
            <a:rPr lang="en-US" sz="1400" b="1" kern="1200" dirty="0"/>
            <a:t>Second Prize</a:t>
          </a:r>
          <a:r>
            <a:rPr lang="en-US" sz="1400" kern="1200" dirty="0"/>
            <a:t> in Design Group Competition for Non-linear Video Navigation at a </a:t>
          </a:r>
          <a:r>
            <a:rPr lang="en-US" sz="1400" b="1" kern="1200" dirty="0" err="1"/>
            <a:t>Worshop</a:t>
          </a:r>
          <a:r>
            <a:rPr lang="en-US" sz="1400" b="1" kern="1200" dirty="0"/>
            <a:t> by Xerox Research Centre India (XRCI)</a:t>
          </a:r>
          <a:r>
            <a:rPr lang="en-US" sz="1400" kern="1200" dirty="0"/>
            <a:t> during </a:t>
          </a:r>
          <a:r>
            <a:rPr lang="en-US" sz="1400" b="1" kern="1200" dirty="0" err="1"/>
            <a:t>IndiaHCI</a:t>
          </a:r>
          <a:r>
            <a:rPr lang="en-US" sz="1400" b="1" kern="1200" dirty="0"/>
            <a:t> 2015, IIT </a:t>
          </a:r>
          <a:r>
            <a:rPr lang="en-US" sz="1400" b="1" kern="1200" dirty="0" err="1"/>
            <a:t>Guwahati</a:t>
          </a:r>
          <a:r>
            <a:rPr lang="en-US" sz="1400" kern="1200" dirty="0"/>
            <a:t>, India in Dec. 2015.</a:t>
          </a:r>
        </a:p>
      </dsp:txBody>
      <dsp:txXfrm>
        <a:off x="1728251" y="1240928"/>
        <a:ext cx="6348948" cy="1128117"/>
      </dsp:txXfrm>
    </dsp:sp>
    <dsp:sp modelId="{B20D9EE4-B061-49AC-8356-DE6FF6D41DC9}">
      <dsp:nvSpPr>
        <dsp:cNvPr id="0" name=""/>
        <dsp:cNvSpPr/>
      </dsp:nvSpPr>
      <dsp:spPr>
        <a:xfrm>
          <a:off x="311850" y="1331178"/>
          <a:ext cx="1082732" cy="90249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DD62E-D8BB-4F1C-91AF-AFE0832BC6E4}">
      <dsp:nvSpPr>
        <dsp:cNvPr id="0" name=""/>
        <dsp:cNvSpPr/>
      </dsp:nvSpPr>
      <dsp:spPr>
        <a:xfrm>
          <a:off x="0" y="2481857"/>
          <a:ext cx="8077200" cy="1128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Provisional Patent awarded: “SYSTEM FOR CONTROLLING HANDHELD COMPUTING DEVICES WITH FACIAL EXPRESSIONS AND GESTURES</a:t>
          </a:r>
        </a:p>
      </dsp:txBody>
      <dsp:txXfrm>
        <a:off x="1728251" y="2481857"/>
        <a:ext cx="6348948" cy="1128117"/>
      </dsp:txXfrm>
    </dsp:sp>
    <dsp:sp modelId="{AE61F858-4E4D-4D71-8AB2-A9F99943F1D6}">
      <dsp:nvSpPr>
        <dsp:cNvPr id="0" name=""/>
        <dsp:cNvSpPr/>
      </dsp:nvSpPr>
      <dsp:spPr>
        <a:xfrm>
          <a:off x="386208" y="2594669"/>
          <a:ext cx="1068645" cy="90249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517D0-5928-413C-938C-15FB70BA07EF}">
      <dsp:nvSpPr>
        <dsp:cNvPr id="0" name=""/>
        <dsp:cNvSpPr/>
      </dsp:nvSpPr>
      <dsp:spPr>
        <a:xfrm>
          <a:off x="0" y="3722786"/>
          <a:ext cx="8077200" cy="1128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Received the certificate of appreciation for best potential work “MR image fusion for Brain </a:t>
          </a:r>
          <a:r>
            <a:rPr lang="en-US" sz="1400" kern="1200" dirty="0" err="1"/>
            <a:t>Tumour</a:t>
          </a:r>
          <a:r>
            <a:rPr lang="en-US" sz="1400" kern="1200" dirty="0"/>
            <a:t> Segmentation using </a:t>
          </a:r>
          <a:r>
            <a:rPr lang="en-US" sz="1400" kern="1200" dirty="0" err="1"/>
            <a:t>Contourlet</a:t>
          </a:r>
          <a:r>
            <a:rPr lang="en-US" sz="1400" kern="1200" dirty="0"/>
            <a:t> &amp; Fuzzy logic at ACM India’s 1st Regional Celebrations for Women in Computing Conference held at YASHADA, </a:t>
          </a:r>
          <a:r>
            <a:rPr lang="en-US" sz="1400" kern="1200" dirty="0" err="1"/>
            <a:t>Pune</a:t>
          </a:r>
          <a:r>
            <a:rPr lang="en-US" sz="1400" kern="1200" dirty="0"/>
            <a:t> on April 6th, 2013.</a:t>
          </a:r>
        </a:p>
      </dsp:txBody>
      <dsp:txXfrm>
        <a:off x="1728251" y="3722786"/>
        <a:ext cx="6348948" cy="1128117"/>
      </dsp:txXfrm>
    </dsp:sp>
    <dsp:sp modelId="{3CCE25D1-03D6-4FDD-ADB8-A75E5630C812}">
      <dsp:nvSpPr>
        <dsp:cNvPr id="0" name=""/>
        <dsp:cNvSpPr/>
      </dsp:nvSpPr>
      <dsp:spPr>
        <a:xfrm>
          <a:off x="388050" y="3835598"/>
          <a:ext cx="1064962" cy="90249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5E571-205C-4722-9258-23320F9DBB6C}">
      <dsp:nvSpPr>
        <dsp:cNvPr id="0" name=""/>
        <dsp:cNvSpPr/>
      </dsp:nvSpPr>
      <dsp:spPr>
        <a:xfrm>
          <a:off x="0" y="4963715"/>
          <a:ext cx="8077200" cy="1128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/>
            <a:t>“Identification of Key Opinion Leaders in Healthcare Domain using weighted Social Network Analysis”, by </a:t>
          </a:r>
          <a:r>
            <a:rPr lang="en-US" sz="1400" b="0" i="0" kern="1200" dirty="0" err="1"/>
            <a:t>Mayur</a:t>
          </a:r>
          <a:r>
            <a:rPr lang="en-US" sz="1400" b="0" i="0" kern="1200" dirty="0"/>
            <a:t> R. </a:t>
          </a:r>
          <a:r>
            <a:rPr lang="en-US" sz="1400" b="0" i="0" kern="1200" dirty="0" err="1"/>
            <a:t>Gotecha</a:t>
          </a:r>
          <a:r>
            <a:rPr lang="en-US" sz="1400" b="0" i="0" kern="1200" dirty="0"/>
            <a:t>, </a:t>
          </a:r>
          <a:r>
            <a:rPr lang="en-US" sz="1400" b="1" i="0" kern="1200" dirty="0" err="1"/>
            <a:t>Manasi</a:t>
          </a:r>
          <a:r>
            <a:rPr lang="en-US" sz="1400" b="1" i="0" kern="1200" dirty="0"/>
            <a:t> S. </a:t>
          </a:r>
          <a:r>
            <a:rPr lang="en-US" sz="1400" b="1" i="0" kern="1200" dirty="0" err="1"/>
            <a:t>Patwardhan</a:t>
          </a:r>
          <a:r>
            <a:rPr lang="en-US" sz="1400" b="0" i="0" kern="1200" dirty="0"/>
            <a:t>. Accepted in 2nd International Conference on Computing, Communication, Control and Automation (ICCUBEA 2016), Pune, India, August 12-13, </a:t>
          </a:r>
          <a:r>
            <a:rPr lang="en-US" sz="1400" b="0" i="0" kern="1200" dirty="0" smtClean="0"/>
            <a:t>2016 as the best paper</a:t>
          </a:r>
          <a:endParaRPr lang="en-US" sz="1400" kern="1200" dirty="0"/>
        </a:p>
      </dsp:txBody>
      <dsp:txXfrm>
        <a:off x="1728251" y="4963715"/>
        <a:ext cx="6348948" cy="1128117"/>
      </dsp:txXfrm>
    </dsp:sp>
    <dsp:sp modelId="{046D2A59-B450-48E4-8AE8-68E87B58480D}">
      <dsp:nvSpPr>
        <dsp:cNvPr id="0" name=""/>
        <dsp:cNvSpPr/>
      </dsp:nvSpPr>
      <dsp:spPr>
        <a:xfrm>
          <a:off x="388050" y="5076527"/>
          <a:ext cx="1064962" cy="90249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98E9E2E-199E-47E2-A0DF-3FAE047A8B7C}">
      <dsp:nvSpPr>
        <dsp:cNvPr id="0" name=""/>
        <dsp:cNvSpPr/>
      </dsp:nvSpPr>
      <dsp:spPr>
        <a:xfrm>
          <a:off x="533389" y="2269"/>
          <a:ext cx="2216292" cy="844301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rgbClr val="0000FF"/>
              </a:solidFill>
            </a:rPr>
            <a:t>Requirement Collection from lab in-charges and Faculty members</a:t>
          </a:r>
        </a:p>
      </dsp:txBody>
      <dsp:txXfrm>
        <a:off x="533389" y="2269"/>
        <a:ext cx="2216292" cy="844301"/>
      </dsp:txXfrm>
    </dsp:sp>
    <dsp:sp modelId="{0D9CEA27-0F0D-4812-9223-20F34E88349F}">
      <dsp:nvSpPr>
        <dsp:cNvPr id="0" name=""/>
        <dsp:cNvSpPr/>
      </dsp:nvSpPr>
      <dsp:spPr>
        <a:xfrm rot="5361315">
          <a:off x="1440913" y="792312"/>
          <a:ext cx="415274" cy="5108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solidFill>
              <a:srgbClr val="0000FF"/>
            </a:solidFill>
          </a:endParaRPr>
        </a:p>
      </dsp:txBody>
      <dsp:txXfrm rot="5361315">
        <a:off x="1440913" y="792312"/>
        <a:ext cx="415274" cy="510850"/>
      </dsp:txXfrm>
    </dsp:sp>
    <dsp:sp modelId="{43432EFB-7CD4-4661-93ED-2BAD08C651DC}">
      <dsp:nvSpPr>
        <dsp:cNvPr id="0" name=""/>
        <dsp:cNvSpPr/>
      </dsp:nvSpPr>
      <dsp:spPr>
        <a:xfrm>
          <a:off x="547418" y="1248902"/>
          <a:ext cx="2216292" cy="844301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rgbClr val="0000FF"/>
              </a:solidFill>
            </a:rPr>
            <a:t>Consolidation of Requirements and Cost estimation</a:t>
          </a:r>
        </a:p>
      </dsp:txBody>
      <dsp:txXfrm>
        <a:off x="547418" y="1248902"/>
        <a:ext cx="2216292" cy="844301"/>
      </dsp:txXfrm>
    </dsp:sp>
    <dsp:sp modelId="{798D0AEC-02FD-4CAD-9A50-07CF3C62C0C4}">
      <dsp:nvSpPr>
        <dsp:cNvPr id="0" name=""/>
        <dsp:cNvSpPr/>
      </dsp:nvSpPr>
      <dsp:spPr>
        <a:xfrm rot="5437493">
          <a:off x="1375240" y="2036213"/>
          <a:ext cx="546619" cy="555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solidFill>
              <a:srgbClr val="0000FF"/>
            </a:solidFill>
          </a:endParaRPr>
        </a:p>
      </dsp:txBody>
      <dsp:txXfrm rot="5437493">
        <a:off x="1375240" y="2036213"/>
        <a:ext cx="546619" cy="555952"/>
      </dsp:txXfrm>
    </dsp:sp>
    <dsp:sp modelId="{2C24CB9A-2E74-4BF0-8986-97B3EF2AE3DD}">
      <dsp:nvSpPr>
        <dsp:cNvPr id="0" name=""/>
        <dsp:cNvSpPr/>
      </dsp:nvSpPr>
      <dsp:spPr>
        <a:xfrm>
          <a:off x="533389" y="2535175"/>
          <a:ext cx="2216292" cy="844301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rgbClr val="0000FF"/>
              </a:solidFill>
            </a:rPr>
            <a:t>Budget Preparation and presentation in the departmental meeting</a:t>
          </a:r>
        </a:p>
      </dsp:txBody>
      <dsp:txXfrm>
        <a:off x="533389" y="2535175"/>
        <a:ext cx="2216292" cy="844301"/>
      </dsp:txXfrm>
    </dsp:sp>
    <dsp:sp modelId="{34C17195-A65A-47A0-98D5-82669C0FAA9F}">
      <dsp:nvSpPr>
        <dsp:cNvPr id="0" name=""/>
        <dsp:cNvSpPr/>
      </dsp:nvSpPr>
      <dsp:spPr>
        <a:xfrm rot="5361267">
          <a:off x="1423917" y="3321710"/>
          <a:ext cx="449266" cy="5163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solidFill>
              <a:srgbClr val="0000FF"/>
            </a:solidFill>
          </a:endParaRPr>
        </a:p>
      </dsp:txBody>
      <dsp:txXfrm rot="5361267">
        <a:off x="1423917" y="3321710"/>
        <a:ext cx="449266" cy="516344"/>
      </dsp:txXfrm>
    </dsp:sp>
    <dsp:sp modelId="{D4511B29-32A3-4A9D-98FF-D0A4A99EBDD8}">
      <dsp:nvSpPr>
        <dsp:cNvPr id="0" name=""/>
        <dsp:cNvSpPr/>
      </dsp:nvSpPr>
      <dsp:spPr>
        <a:xfrm>
          <a:off x="547418" y="3780288"/>
          <a:ext cx="2216292" cy="844301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>
              <a:solidFill>
                <a:srgbClr val="0000FF"/>
              </a:solidFill>
            </a:rPr>
            <a:t>Finalization of Budget at departmental level</a:t>
          </a:r>
        </a:p>
      </dsp:txBody>
      <dsp:txXfrm>
        <a:off x="547418" y="3780288"/>
        <a:ext cx="2216292" cy="844301"/>
      </dsp:txXfrm>
    </dsp:sp>
  </dsp:spTree>
</dsp:drawing>
</file>

<file path=ppt/diagrams/drawing3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98E9E2E-199E-47E2-A0DF-3FAE047A8B7C}">
      <dsp:nvSpPr>
        <dsp:cNvPr id="0" name=""/>
        <dsp:cNvSpPr/>
      </dsp:nvSpPr>
      <dsp:spPr>
        <a:xfrm>
          <a:off x="197220" y="0"/>
          <a:ext cx="2890599" cy="1162049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>
              <a:solidFill>
                <a:srgbClr val="0000FF"/>
              </a:solidFill>
            </a:rPr>
            <a:t>Departmental Level Budget is submitted for approval</a:t>
          </a:r>
        </a:p>
      </dsp:txBody>
      <dsp:txXfrm>
        <a:off x="197220" y="0"/>
        <a:ext cx="2890599" cy="1162049"/>
      </dsp:txXfrm>
    </dsp:sp>
    <dsp:sp modelId="{0D9CEA27-0F0D-4812-9223-20F34E88349F}">
      <dsp:nvSpPr>
        <dsp:cNvPr id="0" name=""/>
        <dsp:cNvSpPr/>
      </dsp:nvSpPr>
      <dsp:spPr>
        <a:xfrm rot="5363034">
          <a:off x="1363230" y="1170332"/>
          <a:ext cx="576876" cy="5229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>
            <a:solidFill>
              <a:srgbClr val="0000FF"/>
            </a:solidFill>
          </a:endParaRPr>
        </a:p>
      </dsp:txBody>
      <dsp:txXfrm rot="5363034">
        <a:off x="1363230" y="1170332"/>
        <a:ext cx="576876" cy="522922"/>
      </dsp:txXfrm>
    </dsp:sp>
    <dsp:sp modelId="{43432EFB-7CD4-4661-93ED-2BAD08C651DC}">
      <dsp:nvSpPr>
        <dsp:cNvPr id="0" name=""/>
        <dsp:cNvSpPr/>
      </dsp:nvSpPr>
      <dsp:spPr>
        <a:xfrm>
          <a:off x="215518" y="1701536"/>
          <a:ext cx="2890599" cy="1162049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>
              <a:solidFill>
                <a:srgbClr val="0000FF"/>
              </a:solidFill>
            </a:rPr>
            <a:t>Approval by the Governing Body</a:t>
          </a:r>
        </a:p>
      </dsp:txBody>
      <dsp:txXfrm>
        <a:off x="215518" y="1701536"/>
        <a:ext cx="2890599" cy="1162049"/>
      </dsp:txXfrm>
    </dsp:sp>
    <dsp:sp modelId="{798D0AEC-02FD-4CAD-9A50-07CF3C62C0C4}">
      <dsp:nvSpPr>
        <dsp:cNvPr id="0" name=""/>
        <dsp:cNvSpPr/>
      </dsp:nvSpPr>
      <dsp:spPr>
        <a:xfrm rot="5435246">
          <a:off x="1291855" y="2923617"/>
          <a:ext cx="719626" cy="5025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>
            <a:solidFill>
              <a:srgbClr val="0000FF"/>
            </a:solidFill>
          </a:endParaRPr>
        </a:p>
      </dsp:txBody>
      <dsp:txXfrm rot="5435246">
        <a:off x="1291855" y="2923617"/>
        <a:ext cx="719626" cy="502502"/>
      </dsp:txXfrm>
    </dsp:sp>
    <dsp:sp modelId="{2C24CB9A-2E74-4BF0-8986-97B3EF2AE3DD}">
      <dsp:nvSpPr>
        <dsp:cNvPr id="0" name=""/>
        <dsp:cNvSpPr/>
      </dsp:nvSpPr>
      <dsp:spPr>
        <a:xfrm>
          <a:off x="197220" y="3486150"/>
          <a:ext cx="2890599" cy="1162049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>
              <a:solidFill>
                <a:srgbClr val="0000FF"/>
              </a:solidFill>
            </a:rPr>
            <a:t>Departmental level meeting is conducted to decide the strategy for the disbursement of approved Budget</a:t>
          </a:r>
        </a:p>
      </dsp:txBody>
      <dsp:txXfrm>
        <a:off x="197220" y="3486150"/>
        <a:ext cx="2890599" cy="1162049"/>
      </dsp:txXfrm>
    </dsp:sp>
  </dsp:spTree>
</dsp:drawing>
</file>

<file path=ppt/diagrams/drawing3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01EECBD-A4EF-4C72-9E76-0E51D7387F3F}">
      <dsp:nvSpPr>
        <dsp:cNvPr id="0" name=""/>
        <dsp:cNvSpPr/>
      </dsp:nvSpPr>
      <dsp:spPr>
        <a:xfrm>
          <a:off x="0" y="249285"/>
          <a:ext cx="8305800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622" tIns="291592" rIns="644622" bIns="99568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Remark-</a:t>
          </a:r>
          <a:r>
            <a:rPr lang="en-US" sz="1400" kern="1200" dirty="0"/>
            <a:t>No External experts/examiners involvement in the evaluation during end-semester examinations</a:t>
          </a:r>
          <a:endParaRPr lang="en-IN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Action Taken-</a:t>
          </a:r>
          <a:r>
            <a:rPr lang="en-IN" sz="1400" kern="1200" dirty="0"/>
            <a:t>We have External examiners- As a paper setter for B Tech ESE papers, For S Y, T Y Viva </a:t>
          </a:r>
          <a:r>
            <a:rPr lang="en-IN" sz="1400" kern="1200" dirty="0" smtClean="0"/>
            <a:t>Voce </a:t>
          </a:r>
          <a:r>
            <a:rPr lang="en-IN" sz="1400" kern="1200" dirty="0"/>
            <a:t>examination, For mini project and major project examination</a:t>
          </a:r>
        </a:p>
      </dsp:txBody>
      <dsp:txXfrm>
        <a:off x="0" y="249285"/>
        <a:ext cx="8305800" cy="1212750"/>
      </dsp:txXfrm>
    </dsp:sp>
    <dsp:sp modelId="{FD37C056-0536-41BF-9917-904408C66B7A}">
      <dsp:nvSpPr>
        <dsp:cNvPr id="0" name=""/>
        <dsp:cNvSpPr/>
      </dsp:nvSpPr>
      <dsp:spPr>
        <a:xfrm>
          <a:off x="415290" y="42645"/>
          <a:ext cx="5814060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Teaching evaluation process: Feedback system</a:t>
          </a:r>
          <a:endParaRPr lang="en-IN" sz="1600" kern="1200" dirty="0"/>
        </a:p>
      </dsp:txBody>
      <dsp:txXfrm>
        <a:off x="415290" y="42645"/>
        <a:ext cx="5814060" cy="413280"/>
      </dsp:txXfrm>
    </dsp:sp>
    <dsp:sp modelId="{326A0A0D-7E19-4C41-9D19-BF92B8968EEF}">
      <dsp:nvSpPr>
        <dsp:cNvPr id="0" name=""/>
        <dsp:cNvSpPr/>
      </dsp:nvSpPr>
      <dsp:spPr>
        <a:xfrm>
          <a:off x="0" y="1744275"/>
          <a:ext cx="8305800" cy="101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622" tIns="291592" rIns="644622" bIns="99568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Remark- </a:t>
          </a:r>
          <a:r>
            <a:rPr lang="en-US" sz="1400" kern="1200" dirty="0" smtClean="0"/>
            <a:t>Content </a:t>
          </a:r>
          <a:r>
            <a:rPr lang="en-US" sz="1400" kern="1200" dirty="0"/>
            <a:t>beyond syllabus is poor</a:t>
          </a:r>
          <a:endParaRPr lang="en-IN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Action Taken- </a:t>
          </a:r>
          <a:r>
            <a:rPr lang="en-IN" sz="1400" kern="1200" dirty="0"/>
            <a:t>Part B for every unit is included as self learning component. Content beyond syllabus is included in the course plan  by the concerned faculty member.</a:t>
          </a:r>
        </a:p>
      </dsp:txBody>
      <dsp:txXfrm>
        <a:off x="0" y="1744275"/>
        <a:ext cx="8305800" cy="1014300"/>
      </dsp:txXfrm>
    </dsp:sp>
    <dsp:sp modelId="{C60C3470-3AE8-4057-B300-E6B84D7CF705}">
      <dsp:nvSpPr>
        <dsp:cNvPr id="0" name=""/>
        <dsp:cNvSpPr/>
      </dsp:nvSpPr>
      <dsp:spPr>
        <a:xfrm>
          <a:off x="415290" y="1537635"/>
          <a:ext cx="5814060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Self learning &amp; learning beyond syllabus</a:t>
          </a:r>
          <a:endParaRPr lang="en-IN" sz="1600" kern="1200" dirty="0"/>
        </a:p>
      </dsp:txBody>
      <dsp:txXfrm>
        <a:off x="415290" y="1537635"/>
        <a:ext cx="5814060" cy="413280"/>
      </dsp:txXfrm>
    </dsp:sp>
    <dsp:sp modelId="{C1D838F2-31E7-4E2D-898C-8DD02DE77975}">
      <dsp:nvSpPr>
        <dsp:cNvPr id="0" name=""/>
        <dsp:cNvSpPr/>
      </dsp:nvSpPr>
      <dsp:spPr>
        <a:xfrm>
          <a:off x="0" y="3040815"/>
          <a:ext cx="8305800" cy="141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622" tIns="291592" rIns="644622" bIns="99568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Remark-</a:t>
          </a:r>
          <a:r>
            <a:rPr lang="en-US" sz="1400" kern="1200" dirty="0"/>
            <a:t>Consultancy work needs improvement</a:t>
          </a:r>
          <a:endParaRPr lang="en-IN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Action Taken-</a:t>
          </a:r>
          <a:r>
            <a:rPr lang="en-IN" sz="1400" kern="1200" dirty="0"/>
            <a:t>Year-2013-14, Total no of project -02, Research Project sanctioned amount-</a:t>
          </a:r>
          <a:r>
            <a:rPr lang="en-IN" sz="1400" kern="1200" dirty="0" err="1"/>
            <a:t>Rs</a:t>
          </a:r>
          <a:r>
            <a:rPr lang="en-IN" sz="1400" kern="1200" dirty="0"/>
            <a:t>-</a:t>
          </a:r>
          <a:r>
            <a:rPr lang="en-US" sz="1400" kern="1200" dirty="0"/>
            <a:t>13,50,000 . </a:t>
          </a:r>
          <a:r>
            <a:rPr lang="en-IN" sz="1400" kern="1200" dirty="0"/>
            <a:t>Year-2014-15, Total no of project-</a:t>
          </a:r>
          <a:r>
            <a:rPr lang="en-US" sz="1400" kern="1200" dirty="0"/>
            <a:t>5, Research Project sanctioned amount-</a:t>
          </a:r>
          <a:r>
            <a:rPr lang="en-US" sz="1400" kern="1200" dirty="0" err="1"/>
            <a:t>Rs</a:t>
          </a:r>
          <a:r>
            <a:rPr lang="en-US" sz="1400" kern="1200" dirty="0"/>
            <a:t>- 4,70,000. And Presidential Research </a:t>
          </a:r>
          <a:r>
            <a:rPr lang="en-US" sz="1400" kern="1200" dirty="0" smtClean="0"/>
            <a:t>Project. Also, faculty actively working on consultancy projects</a:t>
          </a:r>
          <a:endParaRPr lang="en-US" sz="1400" kern="1200" dirty="0"/>
        </a:p>
      </dsp:txBody>
      <dsp:txXfrm>
        <a:off x="0" y="3040815"/>
        <a:ext cx="8305800" cy="1411200"/>
      </dsp:txXfrm>
    </dsp:sp>
    <dsp:sp modelId="{4EA941BE-4177-49AC-B2C1-FF49BB6E8BFC}">
      <dsp:nvSpPr>
        <dsp:cNvPr id="0" name=""/>
        <dsp:cNvSpPr/>
      </dsp:nvSpPr>
      <dsp:spPr>
        <a:xfrm>
          <a:off x="415290" y="2834175"/>
          <a:ext cx="5814060" cy="413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Externally funded R &amp; D projects &amp; consultancy work</a:t>
          </a:r>
          <a:endParaRPr lang="en-IN" sz="1600" kern="1200" dirty="0"/>
        </a:p>
      </dsp:txBody>
      <dsp:txXfrm>
        <a:off x="415290" y="2834175"/>
        <a:ext cx="5814060" cy="413280"/>
      </dsp:txXfrm>
    </dsp:sp>
    <dsp:sp modelId="{76529F78-F725-42B0-B34E-CB3126DC4872}">
      <dsp:nvSpPr>
        <dsp:cNvPr id="0" name=""/>
        <dsp:cNvSpPr/>
      </dsp:nvSpPr>
      <dsp:spPr>
        <a:xfrm>
          <a:off x="0" y="4734254"/>
          <a:ext cx="8305800" cy="101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622" tIns="291592" rIns="644622" bIns="99568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 smtClean="0"/>
            <a:t>Remark- </a:t>
          </a:r>
          <a:r>
            <a:rPr lang="en-IN" sz="1400" kern="1200" dirty="0" smtClean="0"/>
            <a:t>No improvement shown</a:t>
          </a:r>
          <a:endParaRPr lang="en-IN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Action Taken-</a:t>
          </a:r>
          <a:r>
            <a:rPr lang="en-IN" sz="1400" kern="1200" dirty="0"/>
            <a:t>Journal Paper Publications-Thomson Reuters indexed (06), Scopus indexed (09), Springer papers (03), Elsevier papers(03), IEEE papers (04), Google scholars(35)</a:t>
          </a:r>
        </a:p>
      </dsp:txBody>
      <dsp:txXfrm>
        <a:off x="0" y="4734254"/>
        <a:ext cx="8305800" cy="1014300"/>
      </dsp:txXfrm>
    </dsp:sp>
    <dsp:sp modelId="{FA37D3AA-8B75-47FC-AEE7-12026DE7F87B}">
      <dsp:nvSpPr>
        <dsp:cNvPr id="0" name=""/>
        <dsp:cNvSpPr/>
      </dsp:nvSpPr>
      <dsp:spPr>
        <a:xfrm>
          <a:off x="415290" y="4527615"/>
          <a:ext cx="5814060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/>
            <a:t>Improvement in Faculty activities in research publication, R &amp; D work, and consultancy, interaction</a:t>
          </a:r>
          <a:endParaRPr lang="en-US" sz="1600" kern="1200" dirty="0"/>
        </a:p>
      </dsp:txBody>
      <dsp:txXfrm>
        <a:off x="415290" y="4527615"/>
        <a:ext cx="5814060" cy="41328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841868C-56B6-4691-B16B-B6B197A9A797}">
      <dsp:nvSpPr>
        <dsp:cNvPr id="0" name=""/>
        <dsp:cNvSpPr/>
      </dsp:nvSpPr>
      <dsp:spPr>
        <a:xfrm rot="16200000">
          <a:off x="571500" y="-571500"/>
          <a:ext cx="1485900" cy="2628900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ACM Syllabus and </a:t>
          </a:r>
          <a:r>
            <a:rPr lang="en-IN" sz="2000" kern="1200" dirty="0" smtClean="0"/>
            <a:t>ABET Program </a:t>
          </a:r>
          <a:r>
            <a:rPr lang="en-IN" sz="2000" kern="1200" dirty="0"/>
            <a:t>Specific Criteria</a:t>
          </a:r>
        </a:p>
      </dsp:txBody>
      <dsp:txXfrm rot="16200000">
        <a:off x="757237" y="-757237"/>
        <a:ext cx="1114425" cy="2628900"/>
      </dsp:txXfrm>
    </dsp:sp>
    <dsp:sp modelId="{38380789-B2D0-48F8-A83F-3B66E4EF25DF}">
      <dsp:nvSpPr>
        <dsp:cNvPr id="0" name=""/>
        <dsp:cNvSpPr/>
      </dsp:nvSpPr>
      <dsp:spPr>
        <a:xfrm>
          <a:off x="2628900" y="0"/>
          <a:ext cx="2628900" cy="1485900"/>
        </a:xfrm>
        <a:prstGeom prst="round1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Department faculty and  Industry expert </a:t>
          </a:r>
        </a:p>
      </dsp:txBody>
      <dsp:txXfrm>
        <a:off x="2628900" y="0"/>
        <a:ext cx="2628900" cy="1114425"/>
      </dsp:txXfrm>
    </dsp:sp>
    <dsp:sp modelId="{A2D0A6CB-65E6-4612-8F94-B520B1EA8FA8}">
      <dsp:nvSpPr>
        <dsp:cNvPr id="0" name=""/>
        <dsp:cNvSpPr/>
      </dsp:nvSpPr>
      <dsp:spPr>
        <a:xfrm rot="10800000">
          <a:off x="0" y="1485900"/>
          <a:ext cx="2628900" cy="1485900"/>
        </a:xfrm>
        <a:prstGeom prst="round1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Defined COs and its Non-attainment</a:t>
          </a:r>
        </a:p>
      </dsp:txBody>
      <dsp:txXfrm rot="10800000">
        <a:off x="0" y="1857374"/>
        <a:ext cx="2628900" cy="1114425"/>
      </dsp:txXfrm>
    </dsp:sp>
    <dsp:sp modelId="{A079A1CC-5D5F-406D-B57C-A497C83C110D}">
      <dsp:nvSpPr>
        <dsp:cNvPr id="0" name=""/>
        <dsp:cNvSpPr/>
      </dsp:nvSpPr>
      <dsp:spPr>
        <a:xfrm rot="5400000">
          <a:off x="3200400" y="914399"/>
          <a:ext cx="1485900" cy="2628900"/>
        </a:xfrm>
        <a:prstGeom prst="round1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/>
            <a:t>Alumni and Students Feedback </a:t>
          </a:r>
          <a:endParaRPr lang="en-IN" sz="2000" kern="1200" dirty="0"/>
        </a:p>
      </dsp:txBody>
      <dsp:txXfrm rot="5400000">
        <a:off x="3386137" y="1100137"/>
        <a:ext cx="1114425" cy="2628900"/>
      </dsp:txXfrm>
    </dsp:sp>
    <dsp:sp modelId="{B368E1EF-9854-4A78-A759-E0D1BD74153B}">
      <dsp:nvSpPr>
        <dsp:cNvPr id="0" name=""/>
        <dsp:cNvSpPr/>
      </dsp:nvSpPr>
      <dsp:spPr>
        <a:xfrm>
          <a:off x="1676399" y="990597"/>
          <a:ext cx="1905000" cy="990604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Curriculum Design and Revision Inputs</a:t>
          </a:r>
        </a:p>
      </dsp:txBody>
      <dsp:txXfrm>
        <a:off x="1676399" y="990597"/>
        <a:ext cx="1905000" cy="990604"/>
      </dsp:txXfrm>
    </dsp:sp>
  </dsp:spTree>
</dsp:drawing>
</file>

<file path=ppt/diagrams/drawing4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306E231-F640-45DD-8149-789DE842B794}">
      <dsp:nvSpPr>
        <dsp:cNvPr id="0" name=""/>
        <dsp:cNvSpPr/>
      </dsp:nvSpPr>
      <dsp:spPr>
        <a:xfrm>
          <a:off x="0" y="215264"/>
          <a:ext cx="8305800" cy="13513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622" tIns="229108" rIns="644622" bIns="99568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Remark-</a:t>
          </a:r>
          <a:r>
            <a:rPr lang="en-US" sz="1400" kern="1200" dirty="0"/>
            <a:t>No significant improvement</a:t>
          </a:r>
          <a:endParaRPr lang="en-IN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Action </a:t>
          </a:r>
          <a:r>
            <a:rPr lang="en-IN" sz="1400" b="1" kern="1200" dirty="0" smtClean="0"/>
            <a:t>Taken- </a:t>
          </a:r>
          <a:r>
            <a:rPr lang="en-IN" sz="1400" kern="1200" dirty="0" smtClean="0"/>
            <a:t>IOT Centre of Excellence, </a:t>
          </a:r>
          <a:r>
            <a:rPr lang="en-IN" sz="1400" kern="1200" dirty="0"/>
            <a:t>IIT nodal centre, UG Project lab, MOUs with Industry, </a:t>
          </a:r>
          <a:r>
            <a:rPr lang="en-US" sz="1400" kern="1200" dirty="0">
              <a:cs typeface="Times New Roman" panose="02020603050405020304" pitchFamily="18" charset="0"/>
            </a:rPr>
            <a:t>For projects like parallel computing we have latest Tesla K40 GPU, Project Laboratory have Android Mobiles and AAKASH tablets, Raspberry Pi Kits for mobile computations </a:t>
          </a:r>
          <a:r>
            <a:rPr lang="en-US" sz="1400" kern="1200" dirty="0" smtClean="0">
              <a:cs typeface="Times New Roman" panose="02020603050405020304" pitchFamily="18" charset="0"/>
            </a:rPr>
            <a:t>projects and </a:t>
          </a:r>
          <a:r>
            <a:rPr lang="en-US" sz="1400" kern="1200" dirty="0" err="1" smtClean="0">
              <a:cs typeface="Times New Roman" panose="02020603050405020304" pitchFamily="18" charset="0"/>
            </a:rPr>
            <a:t>Hadoop</a:t>
          </a:r>
          <a:r>
            <a:rPr lang="en-US" sz="1400" kern="1200" dirty="0" smtClean="0">
              <a:cs typeface="Times New Roman" panose="02020603050405020304" pitchFamily="18" charset="0"/>
            </a:rPr>
            <a:t> Clusters for distributed computing projects</a:t>
          </a:r>
          <a:endParaRPr lang="en-IN" sz="1400" kern="1200" dirty="0"/>
        </a:p>
      </dsp:txBody>
      <dsp:txXfrm>
        <a:off x="0" y="215264"/>
        <a:ext cx="8305800" cy="1351349"/>
      </dsp:txXfrm>
    </dsp:sp>
    <dsp:sp modelId="{F202D86F-716E-4907-8CA8-873D1C9BDFD4}">
      <dsp:nvSpPr>
        <dsp:cNvPr id="0" name=""/>
        <dsp:cNvSpPr/>
      </dsp:nvSpPr>
      <dsp:spPr>
        <a:xfrm>
          <a:off x="415290" y="52904"/>
          <a:ext cx="5814060" cy="324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New facility creation</a:t>
          </a:r>
          <a:endParaRPr lang="en-IN" sz="1400" kern="1200" dirty="0"/>
        </a:p>
      </dsp:txBody>
      <dsp:txXfrm>
        <a:off x="415290" y="52904"/>
        <a:ext cx="5814060" cy="324720"/>
      </dsp:txXfrm>
    </dsp:sp>
    <dsp:sp modelId="{7F69E39E-0006-474F-B1C0-2607278FD7C1}">
      <dsp:nvSpPr>
        <dsp:cNvPr id="0" name=""/>
        <dsp:cNvSpPr/>
      </dsp:nvSpPr>
      <dsp:spPr>
        <a:xfrm>
          <a:off x="0" y="1788374"/>
          <a:ext cx="8305800" cy="952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622" tIns="229108" rIns="644622" bIns="99568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Remark-</a:t>
          </a:r>
          <a:r>
            <a:rPr lang="en-US" sz="1400" kern="1200" dirty="0"/>
            <a:t>No special facility created in support of projects</a:t>
          </a:r>
          <a:endParaRPr lang="en-IN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Action Taken-</a:t>
          </a:r>
          <a:r>
            <a:rPr lang="en-IN" sz="1400" kern="1200" dirty="0"/>
            <a:t> A UG project lab is identified, </a:t>
          </a:r>
          <a:r>
            <a:rPr lang="en-US" sz="1400" kern="1200" dirty="0"/>
            <a:t>IIT Nodal Center, NVDIA </a:t>
          </a:r>
          <a:r>
            <a:rPr lang="en-US" sz="1400" kern="1200" dirty="0" smtClean="0"/>
            <a:t>LAB, IOT Center of Excellence, </a:t>
          </a:r>
          <a:r>
            <a:rPr lang="en-US" sz="1400" kern="1200" dirty="0" err="1" smtClean="0"/>
            <a:t>Haddop</a:t>
          </a:r>
          <a:r>
            <a:rPr lang="en-US" sz="1400" kern="1200" dirty="0" smtClean="0"/>
            <a:t> Clusters, R&amp;D lab are identified</a:t>
          </a:r>
          <a:endParaRPr lang="en-IN" sz="1400" kern="1200" dirty="0"/>
        </a:p>
      </dsp:txBody>
      <dsp:txXfrm>
        <a:off x="0" y="1788374"/>
        <a:ext cx="8305800" cy="952875"/>
      </dsp:txXfrm>
    </dsp:sp>
    <dsp:sp modelId="{972E21B9-CEF2-4FF2-A13E-7DA55E17D197}">
      <dsp:nvSpPr>
        <dsp:cNvPr id="0" name=""/>
        <dsp:cNvSpPr/>
      </dsp:nvSpPr>
      <dsp:spPr>
        <a:xfrm>
          <a:off x="415290" y="1626014"/>
          <a:ext cx="5814060" cy="3247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Emphasis on laboratory &amp; project work</a:t>
          </a:r>
          <a:endParaRPr lang="en-IN" sz="1400" kern="1200" dirty="0"/>
        </a:p>
      </dsp:txBody>
      <dsp:txXfrm>
        <a:off x="415290" y="1626014"/>
        <a:ext cx="5814060" cy="324720"/>
      </dsp:txXfrm>
    </dsp:sp>
    <dsp:sp modelId="{8A0F4F4C-E7A7-4FC7-B96A-165C9612F489}">
      <dsp:nvSpPr>
        <dsp:cNvPr id="0" name=""/>
        <dsp:cNvSpPr/>
      </dsp:nvSpPr>
      <dsp:spPr>
        <a:xfrm>
          <a:off x="0" y="2963009"/>
          <a:ext cx="8305800" cy="952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622" tIns="229108" rIns="644622" bIns="99568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Remark-</a:t>
          </a:r>
          <a:r>
            <a:rPr lang="en-US" sz="1400" kern="1200" dirty="0"/>
            <a:t>Number of subjects per semester can </a:t>
          </a:r>
          <a:r>
            <a:rPr lang="en-US" sz="1400" kern="1200" dirty="0" smtClean="0"/>
            <a:t>be</a:t>
          </a:r>
          <a:endParaRPr lang="en-US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Action Taken-</a:t>
          </a:r>
          <a:r>
            <a:rPr lang="en-IN" sz="1400" kern="1200" dirty="0"/>
            <a:t>We have increased subjects from 4 per semester to  5 per semester, three labs and one tutorials per semester. </a:t>
          </a:r>
        </a:p>
      </dsp:txBody>
      <dsp:txXfrm>
        <a:off x="0" y="2963009"/>
        <a:ext cx="8305800" cy="952875"/>
      </dsp:txXfrm>
    </dsp:sp>
    <dsp:sp modelId="{F174F0E9-7DC2-44A5-9434-F8E6601FF3E5}">
      <dsp:nvSpPr>
        <dsp:cNvPr id="0" name=""/>
        <dsp:cNvSpPr/>
      </dsp:nvSpPr>
      <dsp:spPr>
        <a:xfrm>
          <a:off x="415290" y="2800650"/>
          <a:ext cx="5814060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Assessment outcomes</a:t>
          </a:r>
          <a:endParaRPr lang="en-IN" sz="1400" kern="1200" dirty="0"/>
        </a:p>
      </dsp:txBody>
      <dsp:txXfrm>
        <a:off x="415290" y="2800650"/>
        <a:ext cx="5814060" cy="324720"/>
      </dsp:txXfrm>
    </dsp:sp>
    <dsp:sp modelId="{326A0A0D-7E19-4C41-9D19-BF92B8968EEF}">
      <dsp:nvSpPr>
        <dsp:cNvPr id="0" name=""/>
        <dsp:cNvSpPr/>
      </dsp:nvSpPr>
      <dsp:spPr>
        <a:xfrm>
          <a:off x="0" y="4137644"/>
          <a:ext cx="8305800" cy="1143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622" tIns="229108" rIns="644622" bIns="99568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Remark-</a:t>
          </a:r>
          <a:r>
            <a:rPr lang="en-US" sz="1400" kern="1200" dirty="0"/>
            <a:t>Not observed except one or two faculty members</a:t>
          </a:r>
          <a:endParaRPr lang="en-IN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Action </a:t>
          </a:r>
          <a:r>
            <a:rPr lang="en-IN" sz="1400" b="1" kern="1200" dirty="0" smtClean="0"/>
            <a:t>Taken- </a:t>
          </a:r>
          <a:r>
            <a:rPr lang="en-IN" sz="1400" kern="1200" dirty="0" smtClean="0"/>
            <a:t>Every faculty is involved in one of the following: Software development, </a:t>
          </a:r>
          <a:r>
            <a:rPr lang="en-US" sz="1400" kern="1200" dirty="0" smtClean="0"/>
            <a:t>sponsored </a:t>
          </a:r>
          <a:r>
            <a:rPr lang="en-US" sz="1400" kern="1200" dirty="0"/>
            <a:t>Research </a:t>
          </a:r>
          <a:r>
            <a:rPr lang="en-US" sz="1400" kern="1200" dirty="0" smtClean="0"/>
            <a:t>projects, </a:t>
          </a:r>
          <a:r>
            <a:rPr lang="en-US" sz="1400" kern="1200" dirty="0"/>
            <a:t>Consultancy from the </a:t>
          </a:r>
          <a:r>
            <a:rPr lang="en-US" sz="1400" kern="1200" dirty="0" smtClean="0"/>
            <a:t>industry, 14 faculty members are pursuing PhD and 8 have pursued PhD.</a:t>
          </a:r>
          <a:endParaRPr lang="en-IN" sz="1400" kern="1200" dirty="0"/>
        </a:p>
      </dsp:txBody>
      <dsp:txXfrm>
        <a:off x="0" y="4137644"/>
        <a:ext cx="8305800" cy="1143450"/>
      </dsp:txXfrm>
    </dsp:sp>
    <dsp:sp modelId="{C60C3470-3AE8-4057-B300-E6B84D7CF705}">
      <dsp:nvSpPr>
        <dsp:cNvPr id="0" name=""/>
        <dsp:cNvSpPr/>
      </dsp:nvSpPr>
      <dsp:spPr>
        <a:xfrm>
          <a:off x="415290" y="3975284"/>
          <a:ext cx="5814060" cy="324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Significant achievement</a:t>
          </a:r>
          <a:endParaRPr lang="en-IN" sz="1400" kern="1200" dirty="0"/>
        </a:p>
      </dsp:txBody>
      <dsp:txXfrm>
        <a:off x="415290" y="3975284"/>
        <a:ext cx="5814060" cy="324720"/>
      </dsp:txXfrm>
    </dsp:sp>
  </dsp:spTree>
</dsp:drawing>
</file>

<file path=ppt/diagrams/drawing4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01EECBD-A4EF-4C72-9E76-0E51D7387F3F}">
      <dsp:nvSpPr>
        <dsp:cNvPr id="0" name=""/>
        <dsp:cNvSpPr/>
      </dsp:nvSpPr>
      <dsp:spPr>
        <a:xfrm>
          <a:off x="0" y="257234"/>
          <a:ext cx="8305800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622" tIns="291592" rIns="64462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Remark</a:t>
          </a:r>
          <a:r>
            <a:rPr lang="en-IN" sz="1400" kern="1200" dirty="0"/>
            <a:t>-Sports &amp; playground are not properly supported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Action </a:t>
          </a:r>
          <a:r>
            <a:rPr lang="en-US" sz="1400" b="1" kern="1200" dirty="0"/>
            <a:t>Taken-</a:t>
          </a:r>
          <a:r>
            <a:rPr lang="en-US" sz="1400" kern="1200" dirty="0"/>
            <a:t> Rental facilities are provided</a:t>
          </a:r>
          <a:endParaRPr lang="en-IN" sz="1400" kern="1200" dirty="0"/>
        </a:p>
      </dsp:txBody>
      <dsp:txXfrm>
        <a:off x="0" y="257234"/>
        <a:ext cx="8305800" cy="815850"/>
      </dsp:txXfrm>
    </dsp:sp>
    <dsp:sp modelId="{FD37C056-0536-41BF-9917-904408C66B7A}">
      <dsp:nvSpPr>
        <dsp:cNvPr id="0" name=""/>
        <dsp:cNvSpPr/>
      </dsp:nvSpPr>
      <dsp:spPr>
        <a:xfrm>
          <a:off x="415290" y="50594"/>
          <a:ext cx="5814060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Campus infrastructure &amp; facility</a:t>
          </a:r>
          <a:endParaRPr lang="en-IN" sz="1400" kern="1200" dirty="0"/>
        </a:p>
      </dsp:txBody>
      <dsp:txXfrm>
        <a:off x="415290" y="50594"/>
        <a:ext cx="5814060" cy="413280"/>
      </dsp:txXfrm>
    </dsp:sp>
    <dsp:sp modelId="{326A0A0D-7E19-4C41-9D19-BF92B8968EEF}">
      <dsp:nvSpPr>
        <dsp:cNvPr id="0" name=""/>
        <dsp:cNvSpPr/>
      </dsp:nvSpPr>
      <dsp:spPr>
        <a:xfrm>
          <a:off x="0" y="1355324"/>
          <a:ext cx="8305800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622" tIns="291592" rIns="644622" bIns="99568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/>
            <a:t>Remark-</a:t>
          </a:r>
          <a:r>
            <a:rPr lang="en-US" sz="1400" kern="1200" dirty="0"/>
            <a:t>Budget utilization is poor</a:t>
          </a:r>
          <a:endParaRPr lang="en-IN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Action Taken- </a:t>
          </a:r>
          <a:r>
            <a:rPr lang="en-IN" sz="1400" kern="1200" dirty="0"/>
            <a:t>All the budget sanctioned to the department is utilized. </a:t>
          </a:r>
          <a:r>
            <a:rPr lang="en-GB" sz="1400" kern="1200" dirty="0"/>
            <a:t>We have sufficient funds for the expenditure against total fee collection. If the shortfall would be there, our parent body </a:t>
          </a:r>
          <a:r>
            <a:rPr lang="en-GB" sz="1400" kern="1200" dirty="0" err="1"/>
            <a:t>Bansilal</a:t>
          </a:r>
          <a:r>
            <a:rPr lang="en-GB" sz="1400" kern="1200" dirty="0"/>
            <a:t> </a:t>
          </a:r>
          <a:r>
            <a:rPr lang="en-GB" sz="1400" kern="1200" dirty="0" err="1"/>
            <a:t>Ramnath</a:t>
          </a:r>
          <a:r>
            <a:rPr lang="en-GB" sz="1400" kern="1200" dirty="0"/>
            <a:t> </a:t>
          </a:r>
          <a:r>
            <a:rPr lang="en-GB" sz="1400" kern="1200" dirty="0" err="1"/>
            <a:t>Agarwal</a:t>
          </a:r>
          <a:r>
            <a:rPr lang="en-GB" sz="1400" kern="1200" dirty="0"/>
            <a:t> Charitable Trust (BRACT) is taking care of short fall time to time.</a:t>
          </a:r>
          <a:endParaRPr lang="en-US" sz="1400" kern="1200" dirty="0"/>
        </a:p>
      </dsp:txBody>
      <dsp:txXfrm>
        <a:off x="0" y="1355324"/>
        <a:ext cx="8305800" cy="1212750"/>
      </dsp:txXfrm>
    </dsp:sp>
    <dsp:sp modelId="{C60C3470-3AE8-4057-B300-E6B84D7CF705}">
      <dsp:nvSpPr>
        <dsp:cNvPr id="0" name=""/>
        <dsp:cNvSpPr/>
      </dsp:nvSpPr>
      <dsp:spPr>
        <a:xfrm>
          <a:off x="415290" y="1148684"/>
          <a:ext cx="5814060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Budget allocation &amp; utilization</a:t>
          </a:r>
          <a:endParaRPr lang="en-IN" sz="1400" kern="1200" dirty="0"/>
        </a:p>
      </dsp:txBody>
      <dsp:txXfrm>
        <a:off x="415290" y="1148684"/>
        <a:ext cx="5814060" cy="413280"/>
      </dsp:txXfrm>
    </dsp:sp>
    <dsp:sp modelId="{F3FAEDF4-3C5B-4FC0-9BED-AF8DA66869DD}">
      <dsp:nvSpPr>
        <dsp:cNvPr id="0" name=""/>
        <dsp:cNvSpPr/>
      </dsp:nvSpPr>
      <dsp:spPr>
        <a:xfrm>
          <a:off x="0" y="2850314"/>
          <a:ext cx="8305800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622" tIns="291592" rIns="644622" bIns="99568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Remark-</a:t>
          </a:r>
          <a:r>
            <a:rPr lang="en-US" sz="1400" kern="1200" dirty="0"/>
            <a:t>Extra curricular activities need improvement</a:t>
          </a:r>
          <a:endParaRPr lang="en-IN" sz="1400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 smtClean="0"/>
            <a:t>Action Taken-</a:t>
          </a:r>
          <a:r>
            <a:rPr lang="en-IN" sz="1400" kern="1200" dirty="0" smtClean="0"/>
            <a:t>VIT </a:t>
          </a:r>
          <a:r>
            <a:rPr lang="en-IN" sz="1400" kern="1200" dirty="0"/>
            <a:t>Socials, Blood Donation camp, </a:t>
          </a:r>
          <a:r>
            <a:rPr lang="en-IN" sz="1400" kern="1200" dirty="0" smtClean="0"/>
            <a:t>Quality circle</a:t>
          </a:r>
          <a:r>
            <a:rPr lang="en-IN" sz="1400" kern="1200" dirty="0"/>
            <a:t>, </a:t>
          </a:r>
          <a:r>
            <a:rPr lang="en-IN" sz="1400" kern="1200" dirty="0" err="1"/>
            <a:t>Vishwakarandak</a:t>
          </a:r>
          <a:r>
            <a:rPr lang="en-IN" sz="1400" kern="1200" dirty="0"/>
            <a:t>, Melange, </a:t>
          </a:r>
          <a:r>
            <a:rPr lang="en-IN" sz="1400" kern="1200" dirty="0" err="1"/>
            <a:t>Firodia</a:t>
          </a:r>
          <a:r>
            <a:rPr lang="en-IN" sz="1400" kern="1200" dirty="0"/>
            <a:t> </a:t>
          </a:r>
          <a:r>
            <a:rPr lang="en-IN" sz="1400" kern="1200" dirty="0" err="1"/>
            <a:t>Karandak</a:t>
          </a:r>
          <a:r>
            <a:rPr lang="en-IN" sz="1400" kern="1200" dirty="0"/>
            <a:t>, </a:t>
          </a:r>
          <a:r>
            <a:rPr lang="en-IN" sz="1400" kern="1200" dirty="0" err="1"/>
            <a:t>Purshottam</a:t>
          </a:r>
          <a:r>
            <a:rPr lang="en-IN" sz="1400" kern="1200" dirty="0"/>
            <a:t> </a:t>
          </a:r>
          <a:r>
            <a:rPr lang="en-IN" sz="1400" kern="1200" dirty="0" err="1"/>
            <a:t>Karandak</a:t>
          </a:r>
          <a:r>
            <a:rPr lang="en-IN" sz="1400" kern="1200" dirty="0"/>
            <a:t>, Mirage, </a:t>
          </a:r>
          <a:r>
            <a:rPr lang="en-IN" sz="1400" kern="1200" dirty="0" err="1"/>
            <a:t>TEDx</a:t>
          </a:r>
          <a:r>
            <a:rPr lang="en-IN" sz="1400" kern="1200" dirty="0"/>
            <a:t> VIT, </a:t>
          </a:r>
          <a:r>
            <a:rPr lang="en-US" sz="1400" kern="1200" dirty="0"/>
            <a:t>VIT Model United Nations (MUN), </a:t>
          </a:r>
          <a:r>
            <a:rPr lang="en-US" sz="1400" kern="1200" dirty="0" err="1"/>
            <a:t>Aatmabodh</a:t>
          </a:r>
          <a:r>
            <a:rPr lang="en-US" sz="1400" kern="1200" dirty="0"/>
            <a:t>, Police –</a:t>
          </a:r>
          <a:r>
            <a:rPr lang="en-US" sz="1400" kern="1200" dirty="0" err="1"/>
            <a:t>Mitra</a:t>
          </a:r>
          <a:endParaRPr lang="en-IN" sz="1400" kern="1200" dirty="0"/>
        </a:p>
      </dsp:txBody>
      <dsp:txXfrm>
        <a:off x="0" y="2850314"/>
        <a:ext cx="8305800" cy="1212750"/>
      </dsp:txXfrm>
    </dsp:sp>
    <dsp:sp modelId="{08BDEDAA-C7B0-4F24-AAB5-BA6B7474807F}">
      <dsp:nvSpPr>
        <dsp:cNvPr id="0" name=""/>
        <dsp:cNvSpPr/>
      </dsp:nvSpPr>
      <dsp:spPr>
        <a:xfrm>
          <a:off x="415290" y="2643674"/>
          <a:ext cx="5814060" cy="413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Co-curricular &amp; extra curricular activities</a:t>
          </a:r>
          <a:endParaRPr lang="en-IN" sz="1400" kern="1200" dirty="0"/>
        </a:p>
      </dsp:txBody>
      <dsp:txXfrm>
        <a:off x="415290" y="2643674"/>
        <a:ext cx="5814060" cy="413280"/>
      </dsp:txXfrm>
    </dsp:sp>
    <dsp:sp modelId="{369800F1-968E-4939-A193-53A1670EAA26}">
      <dsp:nvSpPr>
        <dsp:cNvPr id="0" name=""/>
        <dsp:cNvSpPr/>
      </dsp:nvSpPr>
      <dsp:spPr>
        <a:xfrm>
          <a:off x="0" y="4345305"/>
          <a:ext cx="8305800" cy="101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622" tIns="291592" rIns="64462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Remark-</a:t>
          </a:r>
          <a:r>
            <a:rPr lang="en-US" sz="1400" kern="1200" dirty="0"/>
            <a:t>No adequate medical facilities arranged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1" kern="1200" dirty="0"/>
            <a:t>Action Taken-</a:t>
          </a:r>
          <a:r>
            <a:rPr lang="en-IN" sz="1400" kern="1200" dirty="0"/>
            <a:t>First aid box is available in Department. Medical Doctor is also available in the campus.</a:t>
          </a:r>
        </a:p>
      </dsp:txBody>
      <dsp:txXfrm>
        <a:off x="0" y="4345305"/>
        <a:ext cx="8305800" cy="1014300"/>
      </dsp:txXfrm>
    </dsp:sp>
    <dsp:sp modelId="{1501D0B3-7BAF-4ECF-8938-8661D050632A}">
      <dsp:nvSpPr>
        <dsp:cNvPr id="0" name=""/>
        <dsp:cNvSpPr/>
      </dsp:nvSpPr>
      <dsp:spPr>
        <a:xfrm>
          <a:off x="415290" y="4138664"/>
          <a:ext cx="5814060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Emergency medical care &amp; first-aid</a:t>
          </a:r>
          <a:endParaRPr lang="en-IN" sz="1400" kern="1200" dirty="0"/>
        </a:p>
      </dsp:txBody>
      <dsp:txXfrm>
        <a:off x="415290" y="4138664"/>
        <a:ext cx="5814060" cy="413280"/>
      </dsp:txXfrm>
    </dsp:sp>
  </dsp:spTree>
</dsp:drawing>
</file>

<file path=ppt/diagrams/drawing4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C58C4D9-C82E-4D1E-AC72-3C8B79CA27F9}">
      <dsp:nvSpPr>
        <dsp:cNvPr id="0" name=""/>
        <dsp:cNvSpPr/>
      </dsp:nvSpPr>
      <dsp:spPr>
        <a:xfrm>
          <a:off x="0" y="0"/>
          <a:ext cx="7619999" cy="9141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Structure and Curriculum Design in 2016-17 for execution in the academic year </a:t>
          </a:r>
          <a:r>
            <a:rPr lang="en-US" sz="1800" kern="1200" dirty="0" smtClean="0"/>
            <a:t>2017-18 addressing CO non-attainment, suggestions in  the academic audit, and alumni, parent, industry and students meetings</a:t>
          </a:r>
          <a:endParaRPr lang="en-US" sz="1800" kern="1200" dirty="0"/>
        </a:p>
      </dsp:txBody>
      <dsp:txXfrm>
        <a:off x="1615417" y="0"/>
        <a:ext cx="6004582" cy="914176"/>
      </dsp:txXfrm>
    </dsp:sp>
    <dsp:sp modelId="{244E0784-BA5B-42C4-BAAA-1AB05D5CB5BE}">
      <dsp:nvSpPr>
        <dsp:cNvPr id="0" name=""/>
        <dsp:cNvSpPr/>
      </dsp:nvSpPr>
      <dsp:spPr>
        <a:xfrm>
          <a:off x="91417" y="91417"/>
          <a:ext cx="1524000" cy="73134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50AE3-CACE-478B-A7D3-7AF9D95E80D6}">
      <dsp:nvSpPr>
        <dsp:cNvPr id="0" name=""/>
        <dsp:cNvSpPr/>
      </dsp:nvSpPr>
      <dsp:spPr>
        <a:xfrm>
          <a:off x="0" y="1005594"/>
          <a:ext cx="7619999" cy="9141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Preparing Online Course Contents</a:t>
          </a:r>
        </a:p>
      </dsp:txBody>
      <dsp:txXfrm>
        <a:off x="1615417" y="1005594"/>
        <a:ext cx="6004582" cy="914176"/>
      </dsp:txXfrm>
    </dsp:sp>
    <dsp:sp modelId="{2C0CBC2C-3AD3-4B4B-9264-BD141BA48262}">
      <dsp:nvSpPr>
        <dsp:cNvPr id="0" name=""/>
        <dsp:cNvSpPr/>
      </dsp:nvSpPr>
      <dsp:spPr>
        <a:xfrm>
          <a:off x="91417" y="1097012"/>
          <a:ext cx="1524000" cy="73134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A1E2B8-2DAE-4D75-9651-A976DADF0CF9}">
      <dsp:nvSpPr>
        <dsp:cNvPr id="0" name=""/>
        <dsp:cNvSpPr/>
      </dsp:nvSpPr>
      <dsp:spPr>
        <a:xfrm>
          <a:off x="0" y="2011188"/>
          <a:ext cx="7619999" cy="91417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Offer Honors courses: Data Analytics, High Performance Computing</a:t>
          </a:r>
          <a:endParaRPr lang="en-IN" sz="1800" kern="1200" dirty="0"/>
        </a:p>
      </dsp:txBody>
      <dsp:txXfrm>
        <a:off x="1615417" y="2011188"/>
        <a:ext cx="6004582" cy="914176"/>
      </dsp:txXfrm>
    </dsp:sp>
    <dsp:sp modelId="{FECC0E82-9048-4D18-B946-3CB8F026175D}">
      <dsp:nvSpPr>
        <dsp:cNvPr id="0" name=""/>
        <dsp:cNvSpPr/>
      </dsp:nvSpPr>
      <dsp:spPr>
        <a:xfrm>
          <a:off x="91417" y="2102606"/>
          <a:ext cx="1524000" cy="73134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E058F-7902-4B47-A9C4-566267A51845}">
      <dsp:nvSpPr>
        <dsp:cNvPr id="0" name=""/>
        <dsp:cNvSpPr/>
      </dsp:nvSpPr>
      <dsp:spPr>
        <a:xfrm>
          <a:off x="0" y="3016783"/>
          <a:ext cx="7619999" cy="91417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Offer Diploma/ Certificate course: Logic development and programming, Web and mobile application design and development</a:t>
          </a:r>
          <a:endParaRPr lang="en-IN" sz="1800" kern="1200" dirty="0"/>
        </a:p>
      </dsp:txBody>
      <dsp:txXfrm>
        <a:off x="1615417" y="3016783"/>
        <a:ext cx="6004582" cy="914176"/>
      </dsp:txXfrm>
    </dsp:sp>
    <dsp:sp modelId="{64DCE505-732E-4115-BB51-3F4D178EE299}">
      <dsp:nvSpPr>
        <dsp:cNvPr id="0" name=""/>
        <dsp:cNvSpPr/>
      </dsp:nvSpPr>
      <dsp:spPr>
        <a:xfrm>
          <a:off x="91417" y="3108200"/>
          <a:ext cx="1524000" cy="73134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258F3-DA33-453A-9469-C6A17E6033E0}">
      <dsp:nvSpPr>
        <dsp:cNvPr id="0" name=""/>
        <dsp:cNvSpPr/>
      </dsp:nvSpPr>
      <dsp:spPr>
        <a:xfrm>
          <a:off x="0" y="4022377"/>
          <a:ext cx="7619999" cy="91417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Providing more internship Opportunities</a:t>
          </a:r>
        </a:p>
      </dsp:txBody>
      <dsp:txXfrm>
        <a:off x="1615417" y="4022377"/>
        <a:ext cx="6004582" cy="914176"/>
      </dsp:txXfrm>
    </dsp:sp>
    <dsp:sp modelId="{4BC10673-CA91-4033-A9A5-382EC1FB29CA}">
      <dsp:nvSpPr>
        <dsp:cNvPr id="0" name=""/>
        <dsp:cNvSpPr/>
      </dsp:nvSpPr>
      <dsp:spPr>
        <a:xfrm>
          <a:off x="91417" y="4113795"/>
          <a:ext cx="1524000" cy="73134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CCC209-FDF2-4E5A-A21C-C6FC87E28538}">
      <dsp:nvSpPr>
        <dsp:cNvPr id="0" name=""/>
        <dsp:cNvSpPr/>
      </dsp:nvSpPr>
      <dsp:spPr>
        <a:xfrm>
          <a:off x="0" y="5027972"/>
          <a:ext cx="7619999" cy="9141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Organizing more student coding competitions</a:t>
          </a:r>
          <a:endParaRPr lang="en-IN" sz="1800" kern="1200" dirty="0"/>
        </a:p>
      </dsp:txBody>
      <dsp:txXfrm>
        <a:off x="1615417" y="5027972"/>
        <a:ext cx="6004582" cy="914176"/>
      </dsp:txXfrm>
    </dsp:sp>
    <dsp:sp modelId="{6D610E71-1438-4AFC-BE66-429517027EFD}">
      <dsp:nvSpPr>
        <dsp:cNvPr id="0" name=""/>
        <dsp:cNvSpPr/>
      </dsp:nvSpPr>
      <dsp:spPr>
        <a:xfrm>
          <a:off x="91417" y="5119389"/>
          <a:ext cx="1524000" cy="73134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2089CDD-457C-4BC4-A9E4-11646F0588FE}">
      <dsp:nvSpPr>
        <dsp:cNvPr id="0" name=""/>
        <dsp:cNvSpPr/>
      </dsp:nvSpPr>
      <dsp:spPr>
        <a:xfrm>
          <a:off x="0" y="0"/>
          <a:ext cx="7848600" cy="8672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Increasing number of PhDs in the Department</a:t>
          </a:r>
          <a:endParaRPr lang="en-IN" sz="1900" kern="1200" dirty="0"/>
        </a:p>
      </dsp:txBody>
      <dsp:txXfrm>
        <a:off x="1656449" y="0"/>
        <a:ext cx="6192150" cy="867295"/>
      </dsp:txXfrm>
    </dsp:sp>
    <dsp:sp modelId="{FB9ADA8E-1872-44F4-BF23-F8E70BD7BD9F}">
      <dsp:nvSpPr>
        <dsp:cNvPr id="0" name=""/>
        <dsp:cNvSpPr/>
      </dsp:nvSpPr>
      <dsp:spPr>
        <a:xfrm>
          <a:off x="86729" y="86729"/>
          <a:ext cx="1569720" cy="6938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714BE-0FE1-4D99-856F-F0017CD9140C}">
      <dsp:nvSpPr>
        <dsp:cNvPr id="0" name=""/>
        <dsp:cNvSpPr/>
      </dsp:nvSpPr>
      <dsp:spPr>
        <a:xfrm>
          <a:off x="0" y="954025"/>
          <a:ext cx="7848600" cy="86729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Acquiring more Research Projects</a:t>
          </a:r>
        </a:p>
      </dsp:txBody>
      <dsp:txXfrm>
        <a:off x="1656449" y="954025"/>
        <a:ext cx="6192150" cy="867295"/>
      </dsp:txXfrm>
    </dsp:sp>
    <dsp:sp modelId="{664AFCCD-C6B8-4701-8A0D-230A14F32536}">
      <dsp:nvSpPr>
        <dsp:cNvPr id="0" name=""/>
        <dsp:cNvSpPr/>
      </dsp:nvSpPr>
      <dsp:spPr>
        <a:xfrm>
          <a:off x="86729" y="1040755"/>
          <a:ext cx="1569720" cy="6938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382FE-82AC-4274-A846-1FFA386C523B}">
      <dsp:nvSpPr>
        <dsp:cNvPr id="0" name=""/>
        <dsp:cNvSpPr/>
      </dsp:nvSpPr>
      <dsp:spPr>
        <a:xfrm>
          <a:off x="0" y="1908050"/>
          <a:ext cx="7848600" cy="86729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Quality Publications: At least 2 per Professors and Associate Professor and 1 per Assistant Professors per year</a:t>
          </a:r>
        </a:p>
      </dsp:txBody>
      <dsp:txXfrm>
        <a:off x="1656449" y="1908050"/>
        <a:ext cx="6192150" cy="867295"/>
      </dsp:txXfrm>
    </dsp:sp>
    <dsp:sp modelId="{B3E2760E-CF50-4D25-9206-769B637280AA}">
      <dsp:nvSpPr>
        <dsp:cNvPr id="0" name=""/>
        <dsp:cNvSpPr/>
      </dsp:nvSpPr>
      <dsp:spPr>
        <a:xfrm>
          <a:off x="86729" y="1994780"/>
          <a:ext cx="1569720" cy="6938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7901D-B766-44F4-A902-FA6AC2A96020}">
      <dsp:nvSpPr>
        <dsp:cNvPr id="0" name=""/>
        <dsp:cNvSpPr/>
      </dsp:nvSpPr>
      <dsp:spPr>
        <a:xfrm>
          <a:off x="0" y="2862076"/>
          <a:ext cx="7848600" cy="86729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Organizing </a:t>
          </a:r>
          <a:r>
            <a:rPr lang="en-IN" sz="1900" kern="1200" dirty="0"/>
            <a:t>IEEE International Conference on Big Data, </a:t>
          </a:r>
          <a:r>
            <a:rPr lang="en-IN" sz="1900" kern="1200" dirty="0" err="1"/>
            <a:t>IoT</a:t>
          </a:r>
          <a:r>
            <a:rPr lang="en-IN" sz="1900" kern="1200" dirty="0"/>
            <a:t> and Data Science 2017 (BID17)</a:t>
          </a:r>
          <a:endParaRPr lang="en-US" sz="1900" kern="1200" dirty="0"/>
        </a:p>
      </dsp:txBody>
      <dsp:txXfrm>
        <a:off x="1656449" y="2862076"/>
        <a:ext cx="6192150" cy="867295"/>
      </dsp:txXfrm>
    </dsp:sp>
    <dsp:sp modelId="{61F6F019-E160-4D5F-8D56-D75FAB004C47}">
      <dsp:nvSpPr>
        <dsp:cNvPr id="0" name=""/>
        <dsp:cNvSpPr/>
      </dsp:nvSpPr>
      <dsp:spPr>
        <a:xfrm>
          <a:off x="86729" y="2948806"/>
          <a:ext cx="1569720" cy="6938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FC4B81-CC8C-4929-B14F-F2FB4EAA20B4}">
      <dsp:nvSpPr>
        <dsp:cNvPr id="0" name=""/>
        <dsp:cNvSpPr/>
      </dsp:nvSpPr>
      <dsp:spPr>
        <a:xfrm>
          <a:off x="0" y="3816101"/>
          <a:ext cx="7848600" cy="86729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Organizing IEEE workshop on Advanced Data Analytics and Machine Learning</a:t>
          </a:r>
          <a:endParaRPr lang="en-IN" sz="1900" kern="1200" dirty="0"/>
        </a:p>
      </dsp:txBody>
      <dsp:txXfrm>
        <a:off x="1656449" y="3816101"/>
        <a:ext cx="6192150" cy="867295"/>
      </dsp:txXfrm>
    </dsp:sp>
    <dsp:sp modelId="{AE60C397-9897-49C9-81AC-CBF9F4B6FA29}">
      <dsp:nvSpPr>
        <dsp:cNvPr id="0" name=""/>
        <dsp:cNvSpPr/>
      </dsp:nvSpPr>
      <dsp:spPr>
        <a:xfrm>
          <a:off x="86729" y="3902831"/>
          <a:ext cx="1569720" cy="6938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2B19F8-D450-42F2-9A9D-84A79209A63C}">
      <dsp:nvSpPr>
        <dsp:cNvPr id="0" name=""/>
        <dsp:cNvSpPr/>
      </dsp:nvSpPr>
      <dsp:spPr>
        <a:xfrm>
          <a:off x="0" y="4770127"/>
          <a:ext cx="7848600" cy="8672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Pedagogical Training of the faculty</a:t>
          </a:r>
        </a:p>
      </dsp:txBody>
      <dsp:txXfrm>
        <a:off x="1656449" y="4770127"/>
        <a:ext cx="6192150" cy="867295"/>
      </dsp:txXfrm>
    </dsp:sp>
    <dsp:sp modelId="{1FF0346B-B78E-496E-B793-3B4B146D6441}">
      <dsp:nvSpPr>
        <dsp:cNvPr id="0" name=""/>
        <dsp:cNvSpPr/>
      </dsp:nvSpPr>
      <dsp:spPr>
        <a:xfrm>
          <a:off x="86729" y="4856857"/>
          <a:ext cx="1569720" cy="6938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B52ECDA-0CD0-41CA-94BD-277BE9189189}">
      <dsp:nvSpPr>
        <dsp:cNvPr id="0" name=""/>
        <dsp:cNvSpPr/>
      </dsp:nvSpPr>
      <dsp:spPr>
        <a:xfrm>
          <a:off x="2476" y="240335"/>
          <a:ext cx="2414587" cy="1194017"/>
        </a:xfrm>
        <a:prstGeom prst="rect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+mj-lt"/>
            </a:rPr>
            <a:t>Systems containing hardware and software components</a:t>
          </a:r>
        </a:p>
      </dsp:txBody>
      <dsp:txXfrm>
        <a:off x="2476" y="240335"/>
        <a:ext cx="2414587" cy="1194017"/>
      </dsp:txXfrm>
    </dsp:sp>
    <dsp:sp modelId="{D88D4BE8-A982-4AF7-B9A3-BC06F9F3A9F9}">
      <dsp:nvSpPr>
        <dsp:cNvPr id="0" name=""/>
        <dsp:cNvSpPr/>
      </dsp:nvSpPr>
      <dsp:spPr>
        <a:xfrm>
          <a:off x="2476" y="1379849"/>
          <a:ext cx="2414587" cy="1808815"/>
        </a:xfrm>
        <a:prstGeom prst="rect">
          <a:avLst/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solidFill>
                <a:schemeClr val="bg1"/>
              </a:solidFill>
              <a:latin typeface="+mj-lt"/>
            </a:rPr>
            <a:t>Microprocessors and microcontrollers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solidFill>
                <a:schemeClr val="bg1"/>
              </a:solidFill>
              <a:latin typeface="+mj-lt"/>
            </a:rPr>
            <a:t>Embedded systems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solidFill>
                <a:schemeClr val="bg1"/>
              </a:solidFill>
              <a:latin typeface="+mj-lt"/>
            </a:rPr>
            <a:t>Digital signal processing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solidFill>
                <a:schemeClr val="bg1"/>
              </a:solidFill>
              <a:latin typeface="+mj-lt"/>
            </a:rPr>
            <a:t>Computer </a:t>
          </a:r>
          <a:r>
            <a:rPr lang="en-IN" sz="1600" kern="1200" dirty="0">
              <a:solidFill>
                <a:schemeClr val="bg1"/>
              </a:solidFill>
              <a:latin typeface="+mj-lt"/>
            </a:rPr>
            <a:t>Organisation</a:t>
          </a:r>
          <a:endParaRPr lang="en-US" sz="1600" kern="1200" dirty="0">
            <a:solidFill>
              <a:schemeClr val="bg1"/>
            </a:solidFill>
            <a:latin typeface="+mj-lt"/>
          </a:endParaRPr>
        </a:p>
      </dsp:txBody>
      <dsp:txXfrm>
        <a:off x="2476" y="1379849"/>
        <a:ext cx="2414587" cy="1808815"/>
      </dsp:txXfrm>
    </dsp:sp>
    <dsp:sp modelId="{233091A0-6B38-4D03-BB44-3B70F1A85FBC}">
      <dsp:nvSpPr>
        <dsp:cNvPr id="0" name=""/>
        <dsp:cNvSpPr/>
      </dsp:nvSpPr>
      <dsp:spPr>
        <a:xfrm>
          <a:off x="2755106" y="231751"/>
          <a:ext cx="2414587" cy="945469"/>
        </a:xfrm>
        <a:prstGeom prst="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+mj-lt"/>
            </a:rPr>
            <a:t>Computing science</a:t>
          </a:r>
        </a:p>
      </dsp:txBody>
      <dsp:txXfrm>
        <a:off x="2755106" y="231751"/>
        <a:ext cx="2414587" cy="945469"/>
      </dsp:txXfrm>
    </dsp:sp>
    <dsp:sp modelId="{4ED468C8-7D64-4213-A78E-CBA7DA68D90A}">
      <dsp:nvSpPr>
        <dsp:cNvPr id="0" name=""/>
        <dsp:cNvSpPr/>
      </dsp:nvSpPr>
      <dsp:spPr>
        <a:xfrm>
          <a:off x="2743202" y="1126342"/>
          <a:ext cx="2414587" cy="2091696"/>
        </a:xfrm>
        <a:prstGeom prst="rect">
          <a:avLst/>
        </a:prstGeom>
        <a:solidFill>
          <a:schemeClr val="accent4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solidFill>
                <a:schemeClr val="bg1"/>
              </a:solidFill>
              <a:latin typeface="+mj-lt"/>
            </a:rPr>
            <a:t>Theory of computation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solidFill>
                <a:schemeClr val="bg1"/>
              </a:solidFill>
              <a:latin typeface="+mj-lt"/>
            </a:rPr>
            <a:t>Parallel computing using GPU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solidFill>
                <a:schemeClr val="bg1"/>
              </a:solidFill>
              <a:latin typeface="+mj-lt"/>
            </a:rPr>
            <a:t>Distributed computing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solidFill>
                <a:schemeClr val="bg1"/>
              </a:solidFill>
              <a:latin typeface="+mj-lt"/>
            </a:rPr>
            <a:t>Cloud computing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solidFill>
                <a:schemeClr val="bg1"/>
              </a:solidFill>
              <a:latin typeface="+mj-lt"/>
            </a:rPr>
            <a:t>Design Analysis of Algorithms</a:t>
          </a:r>
        </a:p>
      </dsp:txBody>
      <dsp:txXfrm>
        <a:off x="2743202" y="1126342"/>
        <a:ext cx="2414587" cy="2091696"/>
      </dsp:txXfrm>
    </dsp:sp>
    <dsp:sp modelId="{D92D4C7B-D8DD-413C-AAD4-B60A7874BE60}">
      <dsp:nvSpPr>
        <dsp:cNvPr id="0" name=""/>
        <dsp:cNvSpPr/>
      </dsp:nvSpPr>
      <dsp:spPr>
        <a:xfrm>
          <a:off x="5507735" y="267587"/>
          <a:ext cx="2414587" cy="802129"/>
        </a:xfrm>
        <a:prstGeom prst="rect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+mj-lt"/>
            </a:rPr>
            <a:t>Software</a:t>
          </a:r>
        </a:p>
      </dsp:txBody>
      <dsp:txXfrm>
        <a:off x="5507735" y="267587"/>
        <a:ext cx="2414587" cy="802129"/>
      </dsp:txXfrm>
    </dsp:sp>
    <dsp:sp modelId="{9711AD35-4792-4940-8555-216D2BED45B0}">
      <dsp:nvSpPr>
        <dsp:cNvPr id="0" name=""/>
        <dsp:cNvSpPr/>
      </dsp:nvSpPr>
      <dsp:spPr>
        <a:xfrm>
          <a:off x="5507735" y="1069716"/>
          <a:ext cx="2414587" cy="2091696"/>
        </a:xfrm>
        <a:prstGeom prst="rect">
          <a:avLst/>
        </a:prstGeom>
        <a:solidFill>
          <a:schemeClr val="accent3">
            <a:lumMod val="75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solidFill>
                <a:schemeClr val="bg1"/>
              </a:solidFill>
              <a:latin typeface="+mj-lt"/>
            </a:rPr>
            <a:t>Systems programming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solidFill>
                <a:schemeClr val="bg1"/>
              </a:solidFill>
              <a:latin typeface="+mj-lt"/>
            </a:rPr>
            <a:t>Operating system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solidFill>
                <a:schemeClr val="bg1"/>
              </a:solidFill>
              <a:latin typeface="+mj-lt"/>
            </a:rPr>
            <a:t>Data structures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solidFill>
                <a:schemeClr val="bg1"/>
              </a:solidFill>
              <a:latin typeface="+mj-lt"/>
            </a:rPr>
            <a:t>Computer graphics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solidFill>
                <a:schemeClr val="bg1"/>
              </a:solidFill>
              <a:latin typeface="+mj-lt"/>
            </a:rPr>
            <a:t>Object Oriented Modeling and Design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solidFill>
                <a:schemeClr val="bg1"/>
              </a:solidFill>
              <a:latin typeface="+mj-lt"/>
            </a:rPr>
            <a:t>Software Engineering</a:t>
          </a:r>
        </a:p>
      </dsp:txBody>
      <dsp:txXfrm>
        <a:off x="5507735" y="1069716"/>
        <a:ext cx="2414587" cy="2091696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B52ECDA-0CD0-41CA-94BD-277BE9189189}">
      <dsp:nvSpPr>
        <dsp:cNvPr id="0" name=""/>
        <dsp:cNvSpPr/>
      </dsp:nvSpPr>
      <dsp:spPr>
        <a:xfrm>
          <a:off x="2476" y="1405"/>
          <a:ext cx="2414587" cy="691105"/>
        </a:xfrm>
        <a:prstGeom prst="rect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>
              <a:latin typeface="+mj-lt"/>
            </a:rPr>
            <a:t>Probability and statistics</a:t>
          </a:r>
        </a:p>
      </dsp:txBody>
      <dsp:txXfrm>
        <a:off x="2476" y="1405"/>
        <a:ext cx="2414587" cy="691105"/>
      </dsp:txXfrm>
    </dsp:sp>
    <dsp:sp modelId="{D88D4BE8-A982-4AF7-B9A3-BC06F9F3A9F9}">
      <dsp:nvSpPr>
        <dsp:cNvPr id="0" name=""/>
        <dsp:cNvSpPr/>
      </dsp:nvSpPr>
      <dsp:spPr>
        <a:xfrm>
          <a:off x="2476" y="692511"/>
          <a:ext cx="2414587" cy="1642882"/>
        </a:xfrm>
        <a:prstGeom prst="rect">
          <a:avLst/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solidFill>
                <a:schemeClr val="bg1"/>
              </a:solidFill>
              <a:latin typeface="+mj-lt"/>
            </a:rPr>
            <a:t>Linear Algebra and Random Variables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solidFill>
                <a:schemeClr val="bg1"/>
              </a:solidFill>
              <a:latin typeface="+mj-lt"/>
            </a:rPr>
            <a:t>Business intelligence and analytics</a:t>
          </a:r>
        </a:p>
      </dsp:txBody>
      <dsp:txXfrm>
        <a:off x="2476" y="692511"/>
        <a:ext cx="2414587" cy="1642882"/>
      </dsp:txXfrm>
    </dsp:sp>
    <dsp:sp modelId="{233091A0-6B38-4D03-BB44-3B70F1A85FBC}">
      <dsp:nvSpPr>
        <dsp:cNvPr id="0" name=""/>
        <dsp:cNvSpPr/>
      </dsp:nvSpPr>
      <dsp:spPr>
        <a:xfrm>
          <a:off x="2755106" y="1405"/>
          <a:ext cx="2414587" cy="691105"/>
        </a:xfrm>
        <a:prstGeom prst="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>
              <a:latin typeface="+mj-lt"/>
            </a:rPr>
            <a:t>Discrete Mathematics</a:t>
          </a:r>
        </a:p>
      </dsp:txBody>
      <dsp:txXfrm>
        <a:off x="2755106" y="1405"/>
        <a:ext cx="2414587" cy="691105"/>
      </dsp:txXfrm>
    </dsp:sp>
    <dsp:sp modelId="{4ED468C8-7D64-4213-A78E-CBA7DA68D90A}">
      <dsp:nvSpPr>
        <dsp:cNvPr id="0" name=""/>
        <dsp:cNvSpPr/>
      </dsp:nvSpPr>
      <dsp:spPr>
        <a:xfrm>
          <a:off x="2755106" y="692511"/>
          <a:ext cx="2414587" cy="1642882"/>
        </a:xfrm>
        <a:prstGeom prst="rect">
          <a:avLst/>
        </a:prstGeom>
        <a:solidFill>
          <a:schemeClr val="accent4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solidFill>
                <a:schemeClr val="bg1"/>
              </a:solidFill>
              <a:latin typeface="+mj-lt"/>
            </a:rPr>
            <a:t>Discrete structures and graph theory</a:t>
          </a:r>
        </a:p>
      </dsp:txBody>
      <dsp:txXfrm>
        <a:off x="2755106" y="692511"/>
        <a:ext cx="2414587" cy="1642882"/>
      </dsp:txXfrm>
    </dsp:sp>
    <dsp:sp modelId="{D92D4C7B-D8DD-413C-AAD4-B60A7874BE60}">
      <dsp:nvSpPr>
        <dsp:cNvPr id="0" name=""/>
        <dsp:cNvSpPr/>
      </dsp:nvSpPr>
      <dsp:spPr>
        <a:xfrm>
          <a:off x="5507735" y="1405"/>
          <a:ext cx="2414587" cy="691105"/>
        </a:xfrm>
        <a:prstGeom prst="rect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>
              <a:latin typeface="+mj-lt"/>
            </a:rPr>
            <a:t>Differential and integral calculus</a:t>
          </a:r>
        </a:p>
      </dsp:txBody>
      <dsp:txXfrm>
        <a:off x="5507735" y="1405"/>
        <a:ext cx="2414587" cy="691105"/>
      </dsp:txXfrm>
    </dsp:sp>
    <dsp:sp modelId="{9711AD35-4792-4940-8555-216D2BED45B0}">
      <dsp:nvSpPr>
        <dsp:cNvPr id="0" name=""/>
        <dsp:cNvSpPr/>
      </dsp:nvSpPr>
      <dsp:spPr>
        <a:xfrm>
          <a:off x="5507735" y="692511"/>
          <a:ext cx="2414587" cy="1642882"/>
        </a:xfrm>
        <a:prstGeom prst="rect">
          <a:avLst/>
        </a:prstGeom>
        <a:solidFill>
          <a:schemeClr val="accent3">
            <a:lumMod val="75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>
              <a:solidFill>
                <a:schemeClr val="bg1"/>
              </a:solidFill>
              <a:latin typeface="+mj-lt"/>
            </a:rPr>
            <a:t>Mathematical transformations and applications</a:t>
          </a:r>
        </a:p>
      </dsp:txBody>
      <dsp:txXfrm>
        <a:off x="5507735" y="692511"/>
        <a:ext cx="2414587" cy="1642882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F53C2BC-86AD-415C-A2AE-0B23B71704D2}">
      <dsp:nvSpPr>
        <dsp:cNvPr id="0" name=""/>
        <dsp:cNvSpPr/>
      </dsp:nvSpPr>
      <dsp:spPr>
        <a:xfrm rot="5400000">
          <a:off x="-268083" y="276237"/>
          <a:ext cx="1787226" cy="125105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/>
            <a:t>Academic Calendar</a:t>
          </a:r>
        </a:p>
      </dsp:txBody>
      <dsp:txXfrm rot="5400000">
        <a:off x="-268083" y="276237"/>
        <a:ext cx="1787226" cy="1251058"/>
      </dsp:txXfrm>
    </dsp:sp>
    <dsp:sp modelId="{C980CFDE-CCE9-4318-A4C3-23A8ED6F95A1}">
      <dsp:nvSpPr>
        <dsp:cNvPr id="0" name=""/>
        <dsp:cNvSpPr/>
      </dsp:nvSpPr>
      <dsp:spPr>
        <a:xfrm rot="5400000">
          <a:off x="2101775" y="-842562"/>
          <a:ext cx="1162308" cy="28637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kern="1200" dirty="0" smtClean="0"/>
            <a:t>As per UGC </a:t>
          </a:r>
          <a:r>
            <a:rPr lang="en-IN" sz="2000" kern="1200" dirty="0"/>
            <a:t>guidelines</a:t>
          </a:r>
        </a:p>
      </dsp:txBody>
      <dsp:txXfrm rot="5400000">
        <a:off x="2101775" y="-842562"/>
        <a:ext cx="1162308" cy="2863741"/>
      </dsp:txXfrm>
    </dsp:sp>
    <dsp:sp modelId="{5B379F5E-2D38-45E0-93CC-3DF47088E987}">
      <dsp:nvSpPr>
        <dsp:cNvPr id="0" name=""/>
        <dsp:cNvSpPr/>
      </dsp:nvSpPr>
      <dsp:spPr>
        <a:xfrm rot="5400000">
          <a:off x="-268083" y="1908566"/>
          <a:ext cx="1787226" cy="1251058"/>
        </a:xfrm>
        <a:prstGeom prst="chevron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Execution</a:t>
          </a:r>
          <a:endParaRPr lang="en-IN" sz="2400" kern="1200" dirty="0"/>
        </a:p>
      </dsp:txBody>
      <dsp:txXfrm rot="5400000">
        <a:off x="-268083" y="1908566"/>
        <a:ext cx="1787226" cy="1251058"/>
      </dsp:txXfrm>
    </dsp:sp>
    <dsp:sp modelId="{E572F065-DB66-4231-86A9-9AE18A756A45}">
      <dsp:nvSpPr>
        <dsp:cNvPr id="0" name=""/>
        <dsp:cNvSpPr/>
      </dsp:nvSpPr>
      <dsp:spPr>
        <a:xfrm rot="5400000">
          <a:off x="2063088" y="789460"/>
          <a:ext cx="1239681" cy="28637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Lectures, </a:t>
          </a:r>
          <a:r>
            <a:rPr lang="en-US" sz="2000" kern="1200" dirty="0" err="1" smtClean="0"/>
            <a:t>Practicals</a:t>
          </a:r>
          <a:r>
            <a:rPr lang="en-US" sz="2000" kern="1200" dirty="0" smtClean="0"/>
            <a:t> 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Projects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Expert </a:t>
          </a:r>
          <a:r>
            <a:rPr lang="en-US" sz="2000" kern="1200" dirty="0" smtClean="0"/>
            <a:t>Lectures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 Internships</a:t>
          </a:r>
          <a:endParaRPr lang="en-US" sz="2000" kern="1200" dirty="0"/>
        </a:p>
      </dsp:txBody>
      <dsp:txXfrm rot="5400000">
        <a:off x="2063088" y="789460"/>
        <a:ext cx="1239681" cy="2863741"/>
      </dsp:txXfrm>
    </dsp:sp>
    <dsp:sp modelId="{4BD32CFD-33B3-47FD-8F30-EC470D481D2A}">
      <dsp:nvSpPr>
        <dsp:cNvPr id="0" name=""/>
        <dsp:cNvSpPr/>
      </dsp:nvSpPr>
      <dsp:spPr>
        <a:xfrm rot="5400000">
          <a:off x="-268083" y="3501903"/>
          <a:ext cx="1787226" cy="1251058"/>
        </a:xfrm>
        <a:prstGeom prst="chevron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/>
            <a:t>Quality Checks</a:t>
          </a:r>
        </a:p>
      </dsp:txBody>
      <dsp:txXfrm rot="5400000">
        <a:off x="-268083" y="3501903"/>
        <a:ext cx="1787226" cy="1251058"/>
      </dsp:txXfrm>
    </dsp:sp>
    <dsp:sp modelId="{D707498F-B400-4708-8E95-3488D38DFE58}">
      <dsp:nvSpPr>
        <dsp:cNvPr id="0" name=""/>
        <dsp:cNvSpPr/>
      </dsp:nvSpPr>
      <dsp:spPr>
        <a:xfrm rot="5400000">
          <a:off x="2102080" y="2382797"/>
          <a:ext cx="1161697" cy="28637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Periodic evaluation and assessment 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kern="1200" dirty="0"/>
            <a:t>ISO standards</a:t>
          </a:r>
        </a:p>
      </dsp:txBody>
      <dsp:txXfrm rot="5400000">
        <a:off x="2102080" y="2382797"/>
        <a:ext cx="1161697" cy="2863741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6009E6-18BB-4AE2-B9F7-586932318F39}">
      <dsp:nvSpPr>
        <dsp:cNvPr id="0" name=""/>
        <dsp:cNvSpPr/>
      </dsp:nvSpPr>
      <dsp:spPr>
        <a:xfrm>
          <a:off x="455525" y="976652"/>
          <a:ext cx="3106057" cy="3106057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DACCA2-BCB4-4544-8959-5BFE40A9AC77}">
      <dsp:nvSpPr>
        <dsp:cNvPr id="0" name=""/>
        <dsp:cNvSpPr/>
      </dsp:nvSpPr>
      <dsp:spPr>
        <a:xfrm>
          <a:off x="455525" y="976652"/>
          <a:ext cx="3106057" cy="3106057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EA5E6F-2D16-4AF8-ACC5-5D3BBE79DFB3}">
      <dsp:nvSpPr>
        <dsp:cNvPr id="0" name=""/>
        <dsp:cNvSpPr/>
      </dsp:nvSpPr>
      <dsp:spPr>
        <a:xfrm>
          <a:off x="455525" y="976652"/>
          <a:ext cx="3106057" cy="3106057"/>
        </a:xfrm>
        <a:prstGeom prst="blockArc">
          <a:avLst>
            <a:gd name="adj1" fmla="val 0"/>
            <a:gd name="adj2" fmla="val 5400000"/>
            <a:gd name="adj3" fmla="val 46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E07AE1-7A11-46EC-AB3E-AA1BF9C757BF}">
      <dsp:nvSpPr>
        <dsp:cNvPr id="0" name=""/>
        <dsp:cNvSpPr/>
      </dsp:nvSpPr>
      <dsp:spPr>
        <a:xfrm>
          <a:off x="455525" y="976652"/>
          <a:ext cx="3106057" cy="3106057"/>
        </a:xfrm>
        <a:prstGeom prst="blockArc">
          <a:avLst>
            <a:gd name="adj1" fmla="val 16200000"/>
            <a:gd name="adj2" fmla="val 0"/>
            <a:gd name="adj3" fmla="val 46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E5E47-C05E-4175-A08C-C4BC61E9FD6D}">
      <dsp:nvSpPr>
        <dsp:cNvPr id="0" name=""/>
        <dsp:cNvSpPr/>
      </dsp:nvSpPr>
      <dsp:spPr>
        <a:xfrm>
          <a:off x="1293714" y="1814841"/>
          <a:ext cx="1429680" cy="14296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/>
            <a:t>EFFICIENT TEACHING FORCE</a:t>
          </a:r>
          <a:endParaRPr lang="en-IN" sz="1700" kern="1200" dirty="0"/>
        </a:p>
      </dsp:txBody>
      <dsp:txXfrm>
        <a:off x="1293714" y="1814841"/>
        <a:ext cx="1429680" cy="1429680"/>
      </dsp:txXfrm>
    </dsp:sp>
    <dsp:sp modelId="{47BA3960-766E-4F0B-9296-0B74E96723B3}">
      <dsp:nvSpPr>
        <dsp:cNvPr id="0" name=""/>
        <dsp:cNvSpPr/>
      </dsp:nvSpPr>
      <dsp:spPr>
        <a:xfrm>
          <a:off x="1508166" y="512292"/>
          <a:ext cx="1000776" cy="10007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/>
            <a:t>1. Course Delivery</a:t>
          </a:r>
        </a:p>
      </dsp:txBody>
      <dsp:txXfrm>
        <a:off x="1508166" y="512292"/>
        <a:ext cx="1000776" cy="1000776"/>
      </dsp:txXfrm>
    </dsp:sp>
    <dsp:sp modelId="{27D09D1A-8B39-46ED-857E-AB36A4FFDC2D}">
      <dsp:nvSpPr>
        <dsp:cNvPr id="0" name=""/>
        <dsp:cNvSpPr/>
      </dsp:nvSpPr>
      <dsp:spPr>
        <a:xfrm>
          <a:off x="3003675" y="2029293"/>
          <a:ext cx="1043759" cy="10007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/>
            <a:t>2.Student </a:t>
          </a:r>
          <a:endParaRPr lang="en-IN" sz="1200" kern="1200" dirty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/>
            <a:t>Feedback</a:t>
          </a:r>
        </a:p>
      </dsp:txBody>
      <dsp:txXfrm>
        <a:off x="3003675" y="2029293"/>
        <a:ext cx="1043759" cy="1000776"/>
      </dsp:txXfrm>
    </dsp:sp>
    <dsp:sp modelId="{B3FC44F5-87BF-4BFE-8D52-6C62482340F6}">
      <dsp:nvSpPr>
        <dsp:cNvPr id="0" name=""/>
        <dsp:cNvSpPr/>
      </dsp:nvSpPr>
      <dsp:spPr>
        <a:xfrm>
          <a:off x="1508166" y="3546294"/>
          <a:ext cx="1000776" cy="10007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3. Faculty Appraisal </a:t>
          </a:r>
          <a:endParaRPr lang="en-IN" sz="1200" kern="1200" dirty="0"/>
        </a:p>
      </dsp:txBody>
      <dsp:txXfrm>
        <a:off x="1508166" y="3546294"/>
        <a:ext cx="1000776" cy="1000776"/>
      </dsp:txXfrm>
    </dsp:sp>
    <dsp:sp modelId="{6EBC390B-DA8B-4F12-95FD-239650DC4016}">
      <dsp:nvSpPr>
        <dsp:cNvPr id="0" name=""/>
        <dsp:cNvSpPr/>
      </dsp:nvSpPr>
      <dsp:spPr>
        <a:xfrm>
          <a:off x="-8834" y="2029293"/>
          <a:ext cx="1000776" cy="100077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4. Faculty </a:t>
          </a:r>
          <a:r>
            <a:rPr lang="en-US" sz="1200" b="1" kern="1200" dirty="0" smtClean="0"/>
            <a:t>Training and MOOC</a:t>
          </a:r>
          <a:endParaRPr lang="en-IN" sz="1200" kern="1200" dirty="0"/>
        </a:p>
      </dsp:txBody>
      <dsp:txXfrm>
        <a:off x="-8834" y="2029293"/>
        <a:ext cx="1000776" cy="1000776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0C6456B-B7EC-412F-92CA-2B24D03538E1}">
      <dsp:nvSpPr>
        <dsp:cNvPr id="0" name=""/>
        <dsp:cNvSpPr/>
      </dsp:nvSpPr>
      <dsp:spPr>
        <a:xfrm rot="5400000">
          <a:off x="-225684" y="225810"/>
          <a:ext cx="1504563" cy="105319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/>
            <a:t>Project </a:t>
          </a:r>
          <a:r>
            <a:rPr lang="en-IN" sz="1500" kern="1200" dirty="0" smtClean="0"/>
            <a:t>Initiation</a:t>
          </a:r>
          <a:endParaRPr lang="en-IN" sz="1500" kern="1200" dirty="0"/>
        </a:p>
      </dsp:txBody>
      <dsp:txXfrm rot="5400000">
        <a:off x="-225684" y="225810"/>
        <a:ext cx="1504563" cy="1053194"/>
      </dsp:txXfrm>
    </dsp:sp>
    <dsp:sp modelId="{71E61947-136F-4AC9-8BF8-84C1D7DB4D58}">
      <dsp:nvSpPr>
        <dsp:cNvPr id="0" name=""/>
        <dsp:cNvSpPr/>
      </dsp:nvSpPr>
      <dsp:spPr>
        <a:xfrm rot="5400000">
          <a:off x="2247414" y="-1194094"/>
          <a:ext cx="977965" cy="33664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300" kern="1200" dirty="0"/>
            <a:t>Mini Project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300" kern="1200" dirty="0"/>
            <a:t>Major Project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300" kern="1200" dirty="0"/>
            <a:t>Internship</a:t>
          </a:r>
        </a:p>
      </dsp:txBody>
      <dsp:txXfrm rot="5400000">
        <a:off x="2247414" y="-1194094"/>
        <a:ext cx="977965" cy="3366405"/>
      </dsp:txXfrm>
    </dsp:sp>
    <dsp:sp modelId="{5A903F82-2071-44D3-9E31-2F078B131347}">
      <dsp:nvSpPr>
        <dsp:cNvPr id="0" name=""/>
        <dsp:cNvSpPr/>
      </dsp:nvSpPr>
      <dsp:spPr>
        <a:xfrm rot="5400000">
          <a:off x="-225684" y="1578405"/>
          <a:ext cx="1504563" cy="1053194"/>
        </a:xfrm>
        <a:prstGeom prst="chevron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/>
            <a:t>Project Allocation</a:t>
          </a:r>
          <a:endParaRPr lang="en-IN" sz="1500" kern="1200" dirty="0"/>
        </a:p>
      </dsp:txBody>
      <dsp:txXfrm rot="5400000">
        <a:off x="-225684" y="1578405"/>
        <a:ext cx="1504563" cy="1053194"/>
      </dsp:txXfrm>
    </dsp:sp>
    <dsp:sp modelId="{A398E688-73ED-43E9-9231-C89629A71297}">
      <dsp:nvSpPr>
        <dsp:cNvPr id="0" name=""/>
        <dsp:cNvSpPr/>
      </dsp:nvSpPr>
      <dsp:spPr>
        <a:xfrm rot="5400000">
          <a:off x="2247414" y="158500"/>
          <a:ext cx="977965" cy="33664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300" kern="1200" dirty="0" smtClean="0"/>
            <a:t>Domain Interests of Students</a:t>
          </a:r>
          <a:endParaRPr lang="en-IN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300" kern="1200" dirty="0" smtClean="0"/>
            <a:t>Faculty Expertise</a:t>
          </a:r>
          <a:endParaRPr lang="en-IN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300" kern="1200" dirty="0" smtClean="0"/>
            <a:t>Sponsored/ In-house projects</a:t>
          </a:r>
          <a:endParaRPr lang="en-IN" sz="1300" kern="1200" dirty="0"/>
        </a:p>
      </dsp:txBody>
      <dsp:txXfrm rot="5400000">
        <a:off x="2247414" y="158500"/>
        <a:ext cx="977965" cy="3366405"/>
      </dsp:txXfrm>
    </dsp:sp>
    <dsp:sp modelId="{575AD310-3BE9-46EF-9D9F-2FE52D36960F}">
      <dsp:nvSpPr>
        <dsp:cNvPr id="0" name=""/>
        <dsp:cNvSpPr/>
      </dsp:nvSpPr>
      <dsp:spPr>
        <a:xfrm rot="5400000">
          <a:off x="-225684" y="2931000"/>
          <a:ext cx="1504563" cy="1053194"/>
        </a:xfrm>
        <a:prstGeom prst="chevron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/>
            <a:t>Evaluation</a:t>
          </a:r>
        </a:p>
      </dsp:txBody>
      <dsp:txXfrm rot="5400000">
        <a:off x="-225684" y="2931000"/>
        <a:ext cx="1504563" cy="1053194"/>
      </dsp:txXfrm>
    </dsp:sp>
    <dsp:sp modelId="{6EB4E39F-65D4-4145-B20F-C7DDAC9B097D}">
      <dsp:nvSpPr>
        <dsp:cNvPr id="0" name=""/>
        <dsp:cNvSpPr/>
      </dsp:nvSpPr>
      <dsp:spPr>
        <a:xfrm rot="5400000">
          <a:off x="2247414" y="1511096"/>
          <a:ext cx="977965" cy="33664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300" kern="1200" dirty="0" smtClean="0"/>
            <a:t>Twice a semester</a:t>
          </a:r>
          <a:endParaRPr lang="en-IN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300" kern="1200" dirty="0"/>
            <a:t>Internal faculty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300" kern="1200" dirty="0"/>
            <a:t>Industry </a:t>
          </a:r>
          <a:r>
            <a:rPr lang="en-IN" sz="1300" kern="1200" dirty="0" smtClean="0"/>
            <a:t>Experts for final review</a:t>
          </a:r>
          <a:endParaRPr lang="en-IN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300" kern="1200" dirty="0" smtClean="0"/>
            <a:t>Individual and Team performance</a:t>
          </a:r>
          <a:endParaRPr lang="en-IN" sz="1300" kern="1200" dirty="0"/>
        </a:p>
      </dsp:txBody>
      <dsp:txXfrm rot="5400000">
        <a:off x="2247414" y="1511096"/>
        <a:ext cx="977965" cy="3366405"/>
      </dsp:txXfrm>
    </dsp:sp>
    <dsp:sp modelId="{3507F4FC-DA40-45EE-9F2E-951AA83F6CD0}">
      <dsp:nvSpPr>
        <dsp:cNvPr id="0" name=""/>
        <dsp:cNvSpPr/>
      </dsp:nvSpPr>
      <dsp:spPr>
        <a:xfrm rot="5400000">
          <a:off x="-225684" y="4283595"/>
          <a:ext cx="1504563" cy="1053194"/>
        </a:xfrm>
        <a:prstGeom prst="chevron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/>
            <a:t>Competition</a:t>
          </a:r>
        </a:p>
      </dsp:txBody>
      <dsp:txXfrm rot="5400000">
        <a:off x="-225684" y="4283595"/>
        <a:ext cx="1504563" cy="1053194"/>
      </dsp:txXfrm>
    </dsp:sp>
    <dsp:sp modelId="{DA0C5E02-48A5-4873-AE62-B7A89F562AA1}">
      <dsp:nvSpPr>
        <dsp:cNvPr id="0" name=""/>
        <dsp:cNvSpPr/>
      </dsp:nvSpPr>
      <dsp:spPr>
        <a:xfrm rot="5400000">
          <a:off x="2247414" y="2863691"/>
          <a:ext cx="977965" cy="33664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en-IN" sz="1300" kern="1200" dirty="0" smtClean="0"/>
            <a:t>PRAKALP and NAVONMESH</a:t>
          </a:r>
          <a:endParaRPr lang="en-IN" sz="1300" kern="1200" dirty="0"/>
        </a:p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en-IN" sz="1300" kern="1200" dirty="0" smtClean="0"/>
            <a:t>Evaluation of project by industry experts</a:t>
          </a:r>
          <a:endParaRPr lang="en-IN" sz="1300" kern="1200" dirty="0"/>
        </a:p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en-IN" sz="1300" kern="1200" dirty="0" smtClean="0"/>
            <a:t>Working prototypes / Publications</a:t>
          </a:r>
          <a:endParaRPr lang="en-IN" sz="1300" kern="1200" dirty="0"/>
        </a:p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en-IN" sz="1300" kern="1200" dirty="0" smtClean="0"/>
            <a:t>Project Commercialization</a:t>
          </a:r>
          <a:endParaRPr lang="en-IN" sz="1300" kern="1200" dirty="0"/>
        </a:p>
      </dsp:txBody>
      <dsp:txXfrm rot="5400000">
        <a:off x="2247414" y="2863691"/>
        <a:ext cx="977965" cy="3366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4#2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4#3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4#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4#5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4#5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4#5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4#8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4#7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4#9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List1#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4#6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4#10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4#10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4#10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4#11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4#12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4#13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vList4#1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0.11392</cdr:x>
      <cdr:y>0.31111</cdr:y>
    </cdr:from>
    <cdr:to>
      <cdr:x>0.96808</cdr:x>
      <cdr:y>0.31167</cdr:y>
    </cdr:to>
    <cdr:sp macro="" textlink="">
      <cdr:nvSpPr>
        <cdr:cNvPr id="3" name="Straight Connector 2"/>
        <cdr:cNvSpPr/>
      </cdr:nvSpPr>
      <cdr:spPr>
        <a:xfrm xmlns:a="http://schemas.openxmlformats.org/drawingml/2006/main">
          <a:off x="685800" y="1066799"/>
          <a:ext cx="5141873" cy="192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rgbClr val="0000FF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0.11498</cdr:x>
      <cdr:y>0.11684</cdr:y>
    </cdr:from>
    <cdr:to>
      <cdr:x>0.18088</cdr:x>
      <cdr:y>0.18361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847696" y="366702"/>
          <a:ext cx="485838" cy="2095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000">
              <a:latin typeface="Times New Roman" pitchFamily="18" charset="0"/>
              <a:cs typeface="Times New Roman" pitchFamily="18" charset="0"/>
            </a:rPr>
            <a:t>9.05</a:t>
          </a:r>
        </a:p>
      </cdr:txBody>
    </cdr:sp>
  </cdr:relSizeAnchor>
  <cdr:relSizeAnchor xmlns:cdr="http://schemas.openxmlformats.org/drawingml/2006/chartDrawing">
    <cdr:from>
      <cdr:x>0.15374</cdr:x>
      <cdr:y>0.14416</cdr:y>
    </cdr:from>
    <cdr:to>
      <cdr:x>0.21964</cdr:x>
      <cdr:y>0.217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1133448" y="452438"/>
          <a:ext cx="485838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>
              <a:latin typeface="Times New Roman" pitchFamily="18" charset="0"/>
              <a:cs typeface="Times New Roman" pitchFamily="18" charset="0"/>
            </a:rPr>
            <a:t>-2.50</a:t>
          </a:r>
        </a:p>
      </cdr:txBody>
    </cdr:sp>
  </cdr:relSizeAnchor>
  <cdr:relSizeAnchor xmlns:cdr="http://schemas.openxmlformats.org/drawingml/2006/chartDrawing">
    <cdr:from>
      <cdr:x>0.2093</cdr:x>
      <cdr:y>0.14112</cdr:y>
    </cdr:from>
    <cdr:to>
      <cdr:x>0.28036</cdr:x>
      <cdr:y>0.2094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1543050" y="442913"/>
          <a:ext cx="523884" cy="2143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>
              <a:latin typeface="Times New Roman" pitchFamily="18" charset="0"/>
              <a:cs typeface="Times New Roman" pitchFamily="18" charset="0"/>
            </a:rPr>
            <a:t>13.97</a:t>
          </a:r>
        </a:p>
      </cdr:txBody>
    </cdr:sp>
  </cdr:relSizeAnchor>
  <cdr:relSizeAnchor xmlns:cdr="http://schemas.openxmlformats.org/drawingml/2006/chartDrawing">
    <cdr:from>
      <cdr:x>0.65289</cdr:x>
      <cdr:y>0.15579</cdr:y>
    </cdr:from>
    <cdr:to>
      <cdr:x>0.71879</cdr:x>
      <cdr:y>0.22256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4813300" y="488950"/>
          <a:ext cx="485838" cy="2095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>
              <a:latin typeface="Times New Roman" pitchFamily="18" charset="0"/>
              <a:cs typeface="Times New Roman" pitchFamily="18" charset="0"/>
            </a:rPr>
            <a:t>17.03</a:t>
          </a:r>
        </a:p>
      </cdr:txBody>
    </cdr:sp>
  </cdr:relSizeAnchor>
  <cdr:relSizeAnchor xmlns:cdr="http://schemas.openxmlformats.org/drawingml/2006/chartDrawing">
    <cdr:from>
      <cdr:x>0.59862</cdr:x>
      <cdr:y>0.09509</cdr:y>
    </cdr:from>
    <cdr:to>
      <cdr:x>0.66452</cdr:x>
      <cdr:y>0.16186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4413250" y="298450"/>
          <a:ext cx="485838" cy="2095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>
              <a:latin typeface="Times New Roman" pitchFamily="18" charset="0"/>
              <a:cs typeface="Times New Roman" pitchFamily="18" charset="0"/>
            </a:rPr>
            <a:t>11.76</a:t>
          </a:r>
        </a:p>
      </cdr:txBody>
    </cdr:sp>
  </cdr:relSizeAnchor>
  <cdr:relSizeAnchor xmlns:cdr="http://schemas.openxmlformats.org/drawingml/2006/chartDrawing">
    <cdr:from>
      <cdr:x>0.49785</cdr:x>
      <cdr:y>0.14062</cdr:y>
    </cdr:from>
    <cdr:to>
      <cdr:x>0.56375</cdr:x>
      <cdr:y>0.20739</cdr:y>
    </cdr:to>
    <cdr:sp macro="" textlink="">
      <cdr:nvSpPr>
        <cdr:cNvPr id="10" name="TextBox 1"/>
        <cdr:cNvSpPr txBox="1"/>
      </cdr:nvSpPr>
      <cdr:spPr>
        <a:xfrm xmlns:a="http://schemas.openxmlformats.org/drawingml/2006/main">
          <a:off x="3670300" y="441325"/>
          <a:ext cx="485838" cy="2095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>
              <a:latin typeface="Times New Roman" pitchFamily="18" charset="0"/>
              <a:cs typeface="Times New Roman" pitchFamily="18" charset="0"/>
            </a:rPr>
            <a:t>-9.31</a:t>
          </a:r>
        </a:p>
      </cdr:txBody>
    </cdr:sp>
  </cdr:relSizeAnchor>
  <cdr:relSizeAnchor xmlns:cdr="http://schemas.openxmlformats.org/drawingml/2006/chartDrawing">
    <cdr:from>
      <cdr:x>0.44229</cdr:x>
      <cdr:y>0.14669</cdr:y>
    </cdr:from>
    <cdr:to>
      <cdr:x>0.50819</cdr:x>
      <cdr:y>0.21346</cdr:y>
    </cdr:to>
    <cdr:sp macro="" textlink="">
      <cdr:nvSpPr>
        <cdr:cNvPr id="11" name="TextBox 1"/>
        <cdr:cNvSpPr txBox="1"/>
      </cdr:nvSpPr>
      <cdr:spPr>
        <a:xfrm xmlns:a="http://schemas.openxmlformats.org/drawingml/2006/main">
          <a:off x="3260725" y="460375"/>
          <a:ext cx="485838" cy="2095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>
              <a:latin typeface="Times New Roman" pitchFamily="18" charset="0"/>
              <a:cs typeface="Times New Roman" pitchFamily="18" charset="0"/>
            </a:rPr>
            <a:t>  8.46</a:t>
          </a:r>
        </a:p>
      </cdr:txBody>
    </cdr:sp>
  </cdr:relSizeAnchor>
  <cdr:relSizeAnchor xmlns:cdr="http://schemas.openxmlformats.org/drawingml/2006/chartDrawing">
    <cdr:from>
      <cdr:x>0.40353</cdr:x>
      <cdr:y>0.18311</cdr:y>
    </cdr:from>
    <cdr:to>
      <cdr:x>0.46943</cdr:x>
      <cdr:y>0.24988</cdr:y>
    </cdr:to>
    <cdr:sp macro="" textlink="">
      <cdr:nvSpPr>
        <cdr:cNvPr id="12" name="TextBox 1"/>
        <cdr:cNvSpPr txBox="1"/>
      </cdr:nvSpPr>
      <cdr:spPr>
        <a:xfrm xmlns:a="http://schemas.openxmlformats.org/drawingml/2006/main">
          <a:off x="2974975" y="574675"/>
          <a:ext cx="485838" cy="2095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>
              <a:latin typeface="Times New Roman" pitchFamily="18" charset="0"/>
              <a:cs typeface="Times New Roman" pitchFamily="18" charset="0"/>
            </a:rPr>
            <a:t>8.27</a:t>
          </a:r>
        </a:p>
      </cdr:txBody>
    </cdr:sp>
  </cdr:relSizeAnchor>
  <cdr:relSizeAnchor xmlns:cdr="http://schemas.openxmlformats.org/drawingml/2006/chartDrawing">
    <cdr:from>
      <cdr:x>0.34927</cdr:x>
      <cdr:y>0.1042</cdr:y>
    </cdr:from>
    <cdr:to>
      <cdr:x>0.41517</cdr:x>
      <cdr:y>0.17097</cdr:y>
    </cdr:to>
    <cdr:sp macro="" textlink="">
      <cdr:nvSpPr>
        <cdr:cNvPr id="13" name="TextBox 1"/>
        <cdr:cNvSpPr txBox="1"/>
      </cdr:nvSpPr>
      <cdr:spPr>
        <a:xfrm xmlns:a="http://schemas.openxmlformats.org/drawingml/2006/main">
          <a:off x="2574925" y="327025"/>
          <a:ext cx="485838" cy="2095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>
              <a:latin typeface="Times New Roman" pitchFamily="18" charset="0"/>
              <a:cs typeface="Times New Roman" pitchFamily="18" charset="0"/>
            </a:rPr>
            <a:t>9.30</a:t>
          </a:r>
        </a:p>
      </cdr:txBody>
    </cdr:sp>
  </cdr:relSizeAnchor>
  <cdr:relSizeAnchor xmlns:cdr="http://schemas.openxmlformats.org/drawingml/2006/chartDrawing">
    <cdr:from>
      <cdr:x>0.30922</cdr:x>
      <cdr:y>0.15579</cdr:y>
    </cdr:from>
    <cdr:to>
      <cdr:x>0.37512</cdr:x>
      <cdr:y>0.22256</cdr:y>
    </cdr:to>
    <cdr:sp macro="" textlink="">
      <cdr:nvSpPr>
        <cdr:cNvPr id="14" name="TextBox 1"/>
        <cdr:cNvSpPr txBox="1"/>
      </cdr:nvSpPr>
      <cdr:spPr>
        <a:xfrm xmlns:a="http://schemas.openxmlformats.org/drawingml/2006/main">
          <a:off x="2279650" y="488950"/>
          <a:ext cx="485838" cy="2095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>
              <a:latin typeface="Times New Roman" pitchFamily="18" charset="0"/>
              <a:cs typeface="Times New Roman" pitchFamily="18" charset="0"/>
            </a:rPr>
            <a:t>5.56</a:t>
          </a:r>
        </a:p>
      </cdr:txBody>
    </cdr:sp>
  </cdr:relSizeAnchor>
  <cdr:relSizeAnchor xmlns:cdr="http://schemas.openxmlformats.org/drawingml/2006/chartDrawing">
    <cdr:from>
      <cdr:x>0.26357</cdr:x>
      <cdr:y>0.1573</cdr:y>
    </cdr:from>
    <cdr:to>
      <cdr:x>0.32171</cdr:x>
      <cdr:y>0.2261</cdr:y>
    </cdr:to>
    <cdr:sp macro="" textlink="">
      <cdr:nvSpPr>
        <cdr:cNvPr id="15" name="TextBox 1"/>
        <cdr:cNvSpPr txBox="1"/>
      </cdr:nvSpPr>
      <cdr:spPr>
        <a:xfrm xmlns:a="http://schemas.openxmlformats.org/drawingml/2006/main">
          <a:off x="1943099" y="493698"/>
          <a:ext cx="428626" cy="21591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>
              <a:latin typeface="Times New Roman" pitchFamily="18" charset="0"/>
              <a:cs typeface="Times New Roman" pitchFamily="18" charset="0"/>
            </a:rPr>
            <a:t>7.29</a:t>
          </a:r>
        </a:p>
      </cdr:txBody>
    </cdr:sp>
  </cdr:relSizeAnchor>
  <cdr:relSizeAnchor xmlns:cdr="http://schemas.openxmlformats.org/drawingml/2006/chartDrawing">
    <cdr:from>
      <cdr:x>0.53661</cdr:x>
      <cdr:y>0.09813</cdr:y>
    </cdr:from>
    <cdr:to>
      <cdr:x>0.60251</cdr:x>
      <cdr:y>0.1649</cdr:y>
    </cdr:to>
    <cdr:sp macro="" textlink="">
      <cdr:nvSpPr>
        <cdr:cNvPr id="17" name="TextBox 1"/>
        <cdr:cNvSpPr txBox="1"/>
      </cdr:nvSpPr>
      <cdr:spPr>
        <a:xfrm xmlns:a="http://schemas.openxmlformats.org/drawingml/2006/main">
          <a:off x="3956050" y="307975"/>
          <a:ext cx="485838" cy="2095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>
              <a:latin typeface="Times New Roman" pitchFamily="18" charset="0"/>
              <a:cs typeface="Times New Roman" pitchFamily="18" charset="0"/>
            </a:rPr>
            <a:t>7.81</a:t>
          </a:r>
        </a:p>
      </cdr:txBody>
    </cdr:sp>
  </cdr:relSizeAnchor>
  <cdr:relSizeAnchor xmlns:cdr="http://schemas.openxmlformats.org/drawingml/2006/chartDrawing">
    <cdr:from>
      <cdr:x>0.68648</cdr:x>
      <cdr:y>0.24077</cdr:y>
    </cdr:from>
    <cdr:to>
      <cdr:x>0.75238</cdr:x>
      <cdr:y>0.30754</cdr:y>
    </cdr:to>
    <cdr:sp macro="" textlink="">
      <cdr:nvSpPr>
        <cdr:cNvPr id="19" name="TextBox 1"/>
        <cdr:cNvSpPr txBox="1"/>
      </cdr:nvSpPr>
      <cdr:spPr>
        <a:xfrm xmlns:a="http://schemas.openxmlformats.org/drawingml/2006/main">
          <a:off x="5060950" y="755650"/>
          <a:ext cx="485838" cy="2095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>
              <a:latin typeface="Times New Roman" pitchFamily="18" charset="0"/>
              <a:cs typeface="Times New Roman" pitchFamily="18" charset="0"/>
            </a:rPr>
            <a:t>5.88</a:t>
          </a:r>
        </a:p>
      </cdr:txBody>
    </cdr:sp>
  </cdr:relSizeAnchor>
  <cdr:relSizeAnchor xmlns:cdr="http://schemas.openxmlformats.org/drawingml/2006/chartDrawing">
    <cdr:from>
      <cdr:x>0.78682</cdr:x>
      <cdr:y>0.18665</cdr:y>
    </cdr:from>
    <cdr:to>
      <cdr:x>0.85013</cdr:x>
      <cdr:y>0.25038</cdr:y>
    </cdr:to>
    <cdr:sp macro="" textlink="">
      <cdr:nvSpPr>
        <cdr:cNvPr id="21" name="TextBox 1"/>
        <cdr:cNvSpPr txBox="1"/>
      </cdr:nvSpPr>
      <cdr:spPr>
        <a:xfrm xmlns:a="http://schemas.openxmlformats.org/drawingml/2006/main">
          <a:off x="5800725" y="585788"/>
          <a:ext cx="466725" cy="2000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>
              <a:latin typeface="Times New Roman" pitchFamily="18" charset="0"/>
              <a:cs typeface="Times New Roman" pitchFamily="18" charset="0"/>
            </a:rPr>
            <a:t>8.56</a:t>
          </a:r>
        </a:p>
      </cdr:txBody>
    </cdr:sp>
  </cdr:relSizeAnchor>
  <cdr:relSizeAnchor xmlns:cdr="http://schemas.openxmlformats.org/drawingml/2006/chartDrawing">
    <cdr:from>
      <cdr:x>0.71705</cdr:x>
      <cdr:y>0.08953</cdr:y>
    </cdr:from>
    <cdr:to>
      <cdr:x>0.79845</cdr:x>
      <cdr:y>0.15933</cdr:y>
    </cdr:to>
    <cdr:sp macro="" textlink="">
      <cdr:nvSpPr>
        <cdr:cNvPr id="23" name="TextBox 1"/>
        <cdr:cNvSpPr txBox="1"/>
      </cdr:nvSpPr>
      <cdr:spPr>
        <a:xfrm xmlns:a="http://schemas.openxmlformats.org/drawingml/2006/main">
          <a:off x="5286376" y="280987"/>
          <a:ext cx="600074" cy="2190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>
              <a:latin typeface="Times New Roman" pitchFamily="18" charset="0"/>
              <a:cs typeface="Times New Roman" pitchFamily="18" charset="0"/>
            </a:rPr>
            <a:t>-10.34</a:t>
          </a:r>
        </a:p>
      </cdr:txBody>
    </cdr:sp>
  </cdr:relSizeAnchor>
  <cdr:relSizeAnchor xmlns:cdr="http://schemas.openxmlformats.org/drawingml/2006/chartDrawing">
    <cdr:from>
      <cdr:x>0.83333</cdr:x>
      <cdr:y>0.0956</cdr:y>
    </cdr:from>
    <cdr:to>
      <cdr:x>0.9031</cdr:x>
      <cdr:y>0.15326</cdr:y>
    </cdr:to>
    <cdr:sp macro="" textlink="">
      <cdr:nvSpPr>
        <cdr:cNvPr id="25" name="TextBox 1"/>
        <cdr:cNvSpPr txBox="1"/>
      </cdr:nvSpPr>
      <cdr:spPr>
        <a:xfrm xmlns:a="http://schemas.openxmlformats.org/drawingml/2006/main">
          <a:off x="6143624" y="300038"/>
          <a:ext cx="514351" cy="1809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>
              <a:latin typeface="Times New Roman" pitchFamily="18" charset="0"/>
              <a:cs typeface="Times New Roman" pitchFamily="18" charset="0"/>
            </a:rPr>
            <a:t>15.38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0.10448</cdr:x>
      <cdr:y>0.64634</cdr:y>
    </cdr:from>
    <cdr:to>
      <cdr:x>0.92537</cdr:x>
      <cdr:y>1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533400" y="4038600"/>
          <a:ext cx="4191000" cy="2209799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0.52381</cdr:x>
      <cdr:y>0.04167</cdr:y>
    </cdr:from>
    <cdr:to>
      <cdr:x>0.61103</cdr:x>
      <cdr:y>0.14264</cdr:y>
    </cdr:to>
    <cdr:sp macro="" textlink="">
      <cdr:nvSpPr>
        <cdr:cNvPr id="2" name="TextBox 9"/>
        <cdr:cNvSpPr txBox="1"/>
      </cdr:nvSpPr>
      <cdr:spPr>
        <a:xfrm xmlns:a="http://schemas.openxmlformats.org/drawingml/2006/main">
          <a:off x="2514600" y="152400"/>
          <a:ext cx="418704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Calibri"/>
            </a:defRPr>
          </a:lvl1pPr>
          <a:lvl2pPr marL="457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Calibri"/>
            </a:defRPr>
          </a:lvl2pPr>
          <a:lvl3pPr marL="914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Calibri"/>
            </a:defRPr>
          </a:lvl3pPr>
          <a:lvl4pPr marL="1371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Calibri"/>
            </a:defRPr>
          </a:lvl4pPr>
          <a:lvl5pPr marL="18288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Calibri"/>
            </a:defRPr>
          </a:lvl5pPr>
          <a:lvl6pPr marL="22860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Calibri"/>
            </a:defRPr>
          </a:lvl6pPr>
          <a:lvl7pPr marL="2743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Calibri"/>
            </a:defRPr>
          </a:lvl7pPr>
          <a:lvl8pPr marL="3200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Calibri"/>
            </a:defRPr>
          </a:lvl8pPr>
          <a:lvl9pPr marL="3657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dirty="0" smtClean="0"/>
            <a:t>27</a:t>
          </a:r>
          <a:endParaRPr lang="en-US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42814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698" y="0"/>
            <a:ext cx="3042814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3D9D1-0066-4886-9027-8B0E5C064050}" type="datetimeFigureOut">
              <a:rPr lang="en-US" smtClean="0"/>
              <a:pPr/>
              <a:t>11/25/2016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2375"/>
            <a:ext cx="3042814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698" y="8842375"/>
            <a:ext cx="3042814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E8407-4A72-4767-B723-7270EC4F961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43344" cy="465455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1" y="1"/>
            <a:ext cx="3043344" cy="465455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36E8388B-CD80-43AC-BC5B-950340899C2B}" type="datetimeFigureOut">
              <a:rPr lang="en-US" smtClean="0"/>
              <a:pPr/>
              <a:t>11/25/2016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</p:spPr>
        <p:txBody>
          <a:bodyPr vert="horz" lIns="93287" tIns="46644" rIns="93287" bIns="4664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4" cy="465455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1" y="8842030"/>
            <a:ext cx="3043344" cy="465455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C9552691-8528-4F2F-80E3-E203B933B3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2412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52691-8528-4F2F-80E3-E203B933B37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27E9DE-7A28-484B-902B-B954081C583E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52691-8528-4F2F-80E3-E203B933B374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GB" dirty="0"/>
              <a:t>The budget were allotted based on the need of the Program and availability of funds</a:t>
            </a:r>
            <a:endParaRPr lang="en-US" dirty="0"/>
          </a:p>
          <a:p>
            <a:pPr lvl="0" algn="just">
              <a:buFont typeface="Wingdings" pitchFamily="2" charset="2"/>
              <a:buChar char="Ø"/>
            </a:pPr>
            <a:r>
              <a:rPr lang="en-GB" dirty="0"/>
              <a:t>Our course requires </a:t>
            </a:r>
            <a:r>
              <a:rPr lang="en-GB" dirty="0" err="1"/>
              <a:t>upgradation</a:t>
            </a:r>
            <a:r>
              <a:rPr lang="en-GB" dirty="0"/>
              <a:t> of computer systems every three years; hence we have adopted the policy of purchasing computer systems every three years. </a:t>
            </a:r>
            <a:endParaRPr lang="en-US" dirty="0"/>
          </a:p>
          <a:p>
            <a:pPr lvl="0" algn="just">
              <a:buFont typeface="Wingdings" pitchFamily="2" charset="2"/>
              <a:buChar char="Ø"/>
            </a:pPr>
            <a:r>
              <a:rPr lang="en-GB" dirty="0"/>
              <a:t>The department has adopted the policy of using open source software. Only specific licensed copies are procured based on the requirement of the curriculum.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52691-8528-4F2F-80E3-E203B933B374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52691-8528-4F2F-80E3-E203B933B374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PhDs in the dept: MSP,</a:t>
            </a:r>
            <a:r>
              <a:rPr lang="en-US" baseline="0" dirty="0" smtClean="0"/>
              <a:t> STP, MLD (Prof. UG), </a:t>
            </a:r>
            <a:r>
              <a:rPr lang="en-US" baseline="0" dirty="0" err="1" smtClean="0"/>
              <a:t>Vivek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Deshpande</a:t>
            </a:r>
            <a:r>
              <a:rPr lang="en-US" baseline="0" dirty="0" smtClean="0"/>
              <a:t> (Prof. PG), </a:t>
            </a:r>
            <a:r>
              <a:rPr lang="en-US" baseline="0" dirty="0" err="1" smtClean="0"/>
              <a:t>Bandewar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Asso</a:t>
            </a:r>
            <a:r>
              <a:rPr lang="en-US" baseline="0" dirty="0" smtClean="0"/>
              <a:t>. Prof. PG), </a:t>
            </a:r>
            <a:r>
              <a:rPr lang="en-US" baseline="0" dirty="0" err="1" smtClean="0"/>
              <a:t>Gokhale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Asso</a:t>
            </a:r>
            <a:r>
              <a:rPr lang="en-US" baseline="0" dirty="0" smtClean="0"/>
              <a:t> UG), </a:t>
            </a:r>
            <a:r>
              <a:rPr lang="en-US" baseline="0" dirty="0" err="1" smtClean="0"/>
              <a:t>Joglekar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Ghadekar</a:t>
            </a:r>
            <a:r>
              <a:rPr lang="en-US" baseline="0" dirty="0" smtClean="0"/>
              <a:t> (Assistant UG)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52691-8528-4F2F-80E3-E203B933B37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Industry consultancy: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zensar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algocraft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icertis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Completed research:</a:t>
            </a:r>
          </a:p>
          <a:p>
            <a:pPr lvl="1"/>
            <a:r>
              <a:rPr lang="en-US" sz="1200" dirty="0" smtClean="0"/>
              <a:t>“Implementing Articulated Entity Relationship Diagram (AER) for Complete Automation of Relational Database Normalization” Accepted at Board of College and University Development, University of </a:t>
            </a:r>
            <a:r>
              <a:rPr lang="en-US" sz="1200" dirty="0" err="1" smtClean="0"/>
              <a:t>Pune</a:t>
            </a:r>
            <a:r>
              <a:rPr lang="en-US" sz="1200" dirty="0" smtClean="0"/>
              <a:t>, Amount sanctioned: INR 2 Lac., Grant period: 2010-2012	</a:t>
            </a:r>
            <a:endParaRPr lang="en-IN" sz="1200" dirty="0" smtClean="0"/>
          </a:p>
          <a:p>
            <a:pPr lvl="1"/>
            <a:r>
              <a:rPr lang="en-US" sz="1200" dirty="0" smtClean="0"/>
              <a:t>“Designing a framework for Automation of Educational Data Storage, Accreditation and Prediction (AEDSAP)” Accepted at All India Council for Technical Education (AICTE), India, Amount sanctioned: INR 6.5 Lac., Grant period: 2012-2015</a:t>
            </a:r>
          </a:p>
          <a:p>
            <a:r>
              <a:rPr lang="en-US" sz="1400" b="1" dirty="0" smtClean="0"/>
              <a:t>Ongoing Research Projects: 2 (AICTE, DST, </a:t>
            </a:r>
            <a:r>
              <a:rPr lang="en-US" sz="1400" b="1" dirty="0" err="1" smtClean="0"/>
              <a:t>Rashtrapati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bhavan</a:t>
            </a:r>
            <a:r>
              <a:rPr lang="en-US" sz="1400" b="1" dirty="0" smtClean="0"/>
              <a:t>)</a:t>
            </a:r>
          </a:p>
          <a:p>
            <a:pPr lvl="1"/>
            <a:r>
              <a:rPr lang="en-US" sz="1200" dirty="0" smtClean="0"/>
              <a:t> Recognition of facial expression in real time environment for online interactive learning system” Accepted by All India Council for Technical Education (AICTE), India, Budget Sanctioned: INR 7.05 Lac., Grant Period 2014-17</a:t>
            </a:r>
          </a:p>
          <a:p>
            <a:pPr lvl="1"/>
            <a:r>
              <a:rPr lang="en-US" sz="1200" dirty="0" smtClean="0"/>
              <a:t> “Patient Scheduling Optimization  and Monitoring System for </a:t>
            </a:r>
            <a:r>
              <a:rPr lang="en-US" sz="1200" dirty="0" err="1" smtClean="0"/>
              <a:t>SmartGram</a:t>
            </a:r>
            <a:r>
              <a:rPr lang="en-US" sz="1200" dirty="0" smtClean="0"/>
              <a:t>”, Presidential Project, Under NSF Center in collaboration with Sunny Binghamton University, NY, USA</a:t>
            </a:r>
          </a:p>
          <a:p>
            <a:pPr lvl="1"/>
            <a:r>
              <a:rPr lang="en-US" sz="1200" dirty="0" smtClean="0"/>
              <a:t>“Distributed predictive mental health analytics of </a:t>
            </a:r>
            <a:r>
              <a:rPr lang="en-US" sz="1200" dirty="0" err="1" smtClean="0"/>
              <a:t>netizens</a:t>
            </a:r>
            <a:r>
              <a:rPr lang="en-US" sz="1200" dirty="0" smtClean="0"/>
              <a:t> using advances in data mining”</a:t>
            </a:r>
            <a:r>
              <a:rPr lang="en-US" sz="1200" b="1" dirty="0" smtClean="0"/>
              <a:t> </a:t>
            </a:r>
            <a:r>
              <a:rPr lang="en-US" sz="1200" dirty="0" smtClean="0"/>
              <a:t>Accepted by Scheme of Young Scientists and Technologists (SYST), Department of Science and technology (DST) SEED Division. Ref No: SP/YO/060/2016 Amount Asked For: INR 12.56 Lac., Date: 16 June, 2016., Grant Period 2016-18</a:t>
            </a:r>
          </a:p>
          <a:p>
            <a:r>
              <a:rPr lang="en-US" sz="1400" b="1" dirty="0" smtClean="0"/>
              <a:t>Shortlisted Research Projects: 2 ( RGSTC</a:t>
            </a:r>
          </a:p>
          <a:p>
            <a:pPr lvl="1"/>
            <a:r>
              <a:rPr lang="en-US" sz="1200" dirty="0" smtClean="0"/>
              <a:t>“</a:t>
            </a:r>
            <a:r>
              <a:rPr lang="en-US" sz="1200" dirty="0" err="1" smtClean="0"/>
              <a:t>Gyan</a:t>
            </a:r>
            <a:r>
              <a:rPr lang="en-US" sz="1200" dirty="0" smtClean="0"/>
              <a:t> </a:t>
            </a:r>
            <a:r>
              <a:rPr lang="en-US" sz="1200" dirty="0" err="1" smtClean="0"/>
              <a:t>Shodh</a:t>
            </a:r>
            <a:r>
              <a:rPr lang="en-US" sz="1200" dirty="0" smtClean="0"/>
              <a:t> - Knowledge Search Engine in Marathi Language with recognition of printed or handwritten </a:t>
            </a:r>
            <a:r>
              <a:rPr lang="en-US" sz="1200" dirty="0" err="1" smtClean="0"/>
              <a:t>Devanagari</a:t>
            </a:r>
            <a:r>
              <a:rPr lang="en-US" sz="1200" dirty="0" smtClean="0"/>
              <a:t> script as an input” Submitted to Rajiv Gandhi</a:t>
            </a:r>
            <a:r>
              <a:rPr lang="en-IN" sz="1200" dirty="0" smtClean="0"/>
              <a:t> </a:t>
            </a:r>
            <a:r>
              <a:rPr lang="en-US" sz="1200" dirty="0" smtClean="0"/>
              <a:t>Science and Technology Commission (RGSTC) cleared 1</a:t>
            </a:r>
            <a:r>
              <a:rPr lang="en-US" sz="1200" baseline="30000" dirty="0" smtClean="0"/>
              <a:t>st</a:t>
            </a:r>
            <a:r>
              <a:rPr lang="en-US" sz="1200" dirty="0" smtClean="0"/>
              <a:t> stage; accepted for </a:t>
            </a:r>
            <a:r>
              <a:rPr lang="en-IN" sz="1200" dirty="0" smtClean="0"/>
              <a:t> </a:t>
            </a:r>
            <a:r>
              <a:rPr lang="en-US" sz="1200" dirty="0" smtClean="0"/>
              <a:t>presentation, reference no. RGSTC/PPP-748/2016, Amount Asked For: INR 43.24 Lac.</a:t>
            </a:r>
          </a:p>
          <a:p>
            <a:pPr lvl="1"/>
            <a:r>
              <a:rPr lang="en-US" sz="1200" dirty="0" smtClean="0"/>
              <a:t>"An immersive satellite image navigator with human gesture recognition“ , submitted to ISRO-UOP program for Amount Asked  for: 14.92 </a:t>
            </a:r>
            <a:r>
              <a:rPr lang="en-US" sz="1200" dirty="0" err="1" smtClean="0"/>
              <a:t>Lacs</a:t>
            </a:r>
            <a:endParaRPr lang="en-US" sz="1200" dirty="0" smtClean="0"/>
          </a:p>
          <a:p>
            <a:pPr lvl="1"/>
            <a:endParaRPr lang="en-IN" sz="1200" dirty="0" smtClean="0"/>
          </a:p>
          <a:p>
            <a:pPr lvl="1"/>
            <a:endParaRPr lang="en-IN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52691-8528-4F2F-80E3-E203B933B37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52691-8528-4F2F-80E3-E203B933B37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73481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IOT Centre of Excellence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52691-8528-4F2F-80E3-E203B933B37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52691-8528-4F2F-80E3-E203B933B37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762000" algn="l"/>
              </a:tabLst>
            </a:pPr>
            <a:r>
              <a:rPr lang="en-US" altLang="zh-CN" dirty="0" err="1" smtClean="0">
                <a:solidFill>
                  <a:srgbClr val="0070C0"/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B.Tech</a:t>
            </a:r>
            <a:r>
              <a:rPr lang="en-US" altLang="zh-CN" dirty="0" smtClean="0">
                <a:solidFill>
                  <a:srgbClr val="0070C0"/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. final year major project competition held every year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762000" algn="l"/>
              </a:tabLst>
            </a:pPr>
            <a:endParaRPr lang="en-US" altLang="zh-CN" dirty="0" smtClean="0">
              <a:solidFill>
                <a:srgbClr val="0070C0"/>
              </a:solidFill>
              <a:latin typeface="Arial" pitchFamily="34" charset="0"/>
              <a:ea typeface="Verdana" pitchFamily="34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762000" algn="l"/>
              </a:tabLst>
            </a:pPr>
            <a:r>
              <a:rPr lang="en-US" altLang="zh-CN" dirty="0" smtClean="0">
                <a:solidFill>
                  <a:srgbClr val="0070C0"/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 To encourage students for developing excellent projects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762000" algn="l"/>
              </a:tabLst>
            </a:pPr>
            <a:endParaRPr lang="en-US" altLang="zh-CN" dirty="0" smtClean="0">
              <a:solidFill>
                <a:srgbClr val="0070C0"/>
              </a:solidFill>
              <a:latin typeface="Arial" pitchFamily="34" charset="0"/>
              <a:ea typeface="Verdana" pitchFamily="34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762000" algn="l"/>
              </a:tabLst>
            </a:pPr>
            <a:r>
              <a:rPr lang="en-US" altLang="zh-CN" dirty="0" smtClean="0">
                <a:solidFill>
                  <a:srgbClr val="0070C0"/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 Initially shortlisted based on internal guide feedback and then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</a:pPr>
            <a:r>
              <a:rPr lang="en-US" altLang="zh-CN" dirty="0" smtClean="0">
                <a:solidFill>
                  <a:srgbClr val="0070C0"/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  presented in exhibition under 3-4 domains.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762000" algn="l"/>
              </a:tabLst>
            </a:pPr>
            <a:endParaRPr lang="en-US" altLang="zh-CN" dirty="0" smtClean="0">
              <a:solidFill>
                <a:srgbClr val="0070C0"/>
              </a:solidFill>
              <a:latin typeface="Arial" pitchFamily="34" charset="0"/>
              <a:ea typeface="Verdana" pitchFamily="34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762000" algn="l"/>
              </a:tabLst>
            </a:pPr>
            <a:r>
              <a:rPr lang="en-US" altLang="zh-CN" dirty="0" smtClean="0">
                <a:solidFill>
                  <a:srgbClr val="0070C0"/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 Judged by the panel consisting of faculty and industry experts.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762000" algn="l"/>
              </a:tabLst>
            </a:pPr>
            <a:endParaRPr lang="en-US" altLang="zh-CN" dirty="0" smtClean="0">
              <a:solidFill>
                <a:srgbClr val="0070C0"/>
              </a:solidFill>
              <a:latin typeface="Arial" pitchFamily="34" charset="0"/>
              <a:ea typeface="Verdana" pitchFamily="34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762000" algn="l"/>
              </a:tabLst>
            </a:pPr>
            <a:r>
              <a:rPr lang="en-US" altLang="zh-CN" dirty="0" smtClean="0">
                <a:solidFill>
                  <a:srgbClr val="0070C0"/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  This event is jointly sponsored by VIT and an industry sponsor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</a:pPr>
            <a:r>
              <a:rPr lang="en-US" altLang="zh-CN" dirty="0" smtClean="0">
                <a:solidFill>
                  <a:srgbClr val="0070C0"/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   (e.g. </a:t>
            </a:r>
            <a:r>
              <a:rPr lang="en-US" altLang="zh-CN" dirty="0" err="1" smtClean="0">
                <a:solidFill>
                  <a:srgbClr val="0070C0"/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Calsoft</a:t>
            </a:r>
            <a:r>
              <a:rPr lang="en-US" altLang="zh-CN" dirty="0" smtClean="0">
                <a:solidFill>
                  <a:srgbClr val="0070C0"/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 (2016) and PSPL (2015))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</a:pPr>
            <a:endParaRPr lang="en-US" altLang="zh-CN" dirty="0" smtClean="0">
              <a:solidFill>
                <a:srgbClr val="0070C0"/>
              </a:solidFill>
              <a:latin typeface="Arial" pitchFamily="34" charset="0"/>
              <a:ea typeface="Verdana" pitchFamily="34" charset="0"/>
              <a:cs typeface="Times New Roman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</a:pPr>
            <a:r>
              <a:rPr lang="en-US" altLang="zh-CN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Prakalp</a:t>
            </a:r>
            <a:r>
              <a:rPr lang="en-US" altLang="zh-CN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 2015 Statistics: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</a:pPr>
            <a:r>
              <a:rPr lang="en-US" altLang="zh-CN" i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70 groups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</a:pPr>
            <a:r>
              <a:rPr lang="en-US" altLang="zh-CN" i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30 industry experts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</a:pPr>
            <a:r>
              <a:rPr lang="en-US" altLang="zh-CN" i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 Total of 453 evaluations (143 external + 310 internal)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</a:pPr>
            <a:r>
              <a:rPr lang="en-US" altLang="zh-CN" i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Average 7 evaluations / project</a:t>
            </a:r>
            <a:endParaRPr lang="en-US" altLang="zh-CN" sz="800" i="1" dirty="0" smtClean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52691-8528-4F2F-80E3-E203B933B37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52691-8528-4F2F-80E3-E203B933B374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52691-8528-4F2F-80E3-E203B933B374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3667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BB8BA-7D12-4C0A-885E-74264EE71253}" type="datetime1">
              <a:rPr lang="en-US" smtClean="0"/>
              <a:pPr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5D38C-869D-43E4-A9F1-EF2BFF7586E6}" type="datetime1">
              <a:rPr lang="en-US" smtClean="0"/>
              <a:pPr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3CF31-D22B-4B04-B42A-9CEDF8147E73}" type="datetime1">
              <a:rPr lang="en-US" smtClean="0"/>
              <a:pPr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F2309-7304-4E0B-B829-D47EB6CC15FF}" type="datetime1">
              <a:rPr lang="en-US" smtClean="0"/>
              <a:pPr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7861C-3212-4DD6-BEBC-5B29AC049A70}" type="datetime1">
              <a:rPr lang="en-US" smtClean="0"/>
              <a:pPr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AABB0-8A4B-4F49-8AC3-4EF486FC8C32}" type="datetime1">
              <a:rPr lang="en-US" smtClean="0"/>
              <a:pPr/>
              <a:t>11/25/2016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BF75-25EF-4B12-839E-DB06F61E6BE4}" type="datetime1">
              <a:rPr lang="en-US" smtClean="0"/>
              <a:pPr/>
              <a:t>11/25/2016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F311-A9C4-4DDC-98CA-250023A2F863}" type="datetime1">
              <a:rPr lang="en-US" smtClean="0"/>
              <a:pPr/>
              <a:t>11/25/2016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2943-C707-48A1-A582-F09D598FCCE6}" type="datetime1">
              <a:rPr lang="en-US" smtClean="0"/>
              <a:pPr/>
              <a:t>11/25/2016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F139-C87F-4B07-AF7B-181338C487C3}" type="datetime1">
              <a:rPr lang="en-US" smtClean="0"/>
              <a:pPr/>
              <a:t>11/25/2016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18879-7373-4710-8F24-BF904BACCE3D}" type="datetime1">
              <a:rPr lang="en-US" smtClean="0"/>
              <a:pPr/>
              <a:t>11/25/2016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FFD0D-B521-4054-ABF0-038488641FA4}" type="datetime1">
              <a:rPr lang="en-US" smtClean="0"/>
              <a:pPr/>
              <a:t>11/25/2016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diagramLayout" Target="../diagrams/layout5.xml"/><Relationship Id="rId7" Type="http://schemas.openxmlformats.org/officeDocument/2006/relationships/diagramLayout" Target="../diagrams/layout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microsoft.com/office/2007/relationships/diagramDrawing" Target="../diagrams/drawing5.xml"/><Relationship Id="rId4" Type="http://schemas.openxmlformats.org/officeDocument/2006/relationships/diagramQuickStyle" Target="../diagrams/quickStyle5.xml"/><Relationship Id="rId9" Type="http://schemas.openxmlformats.org/officeDocument/2006/relationships/diagramColors" Target="../diagrams/colors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diagramLayout" Target="../diagrams/layout7.xml"/><Relationship Id="rId7" Type="http://schemas.openxmlformats.org/officeDocument/2006/relationships/diagramLayout" Target="../diagrams/layout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microsoft.com/office/2007/relationships/diagramDrawing" Target="../diagrams/drawing7.xml"/><Relationship Id="rId4" Type="http://schemas.openxmlformats.org/officeDocument/2006/relationships/diagramQuickStyle" Target="../diagrams/quickStyle7.xml"/><Relationship Id="rId9" Type="http://schemas.openxmlformats.org/officeDocument/2006/relationships/diagramColors" Target="../diagrams/colors8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diagramData" Target="../diagrams/data9.xml"/><Relationship Id="rId7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Layout" Target="../diagrams/layout10.xml"/><Relationship Id="rId7" Type="http://schemas.openxmlformats.org/officeDocument/2006/relationships/image" Target="../media/image26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microsoft.com/office/2007/relationships/diagramDrawing" Target="../diagrams/drawing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microsoft.com/office/2007/relationships/diagramDrawing" Target="../diagrams/drawing11.xml"/><Relationship Id="rId3" Type="http://schemas.openxmlformats.org/officeDocument/2006/relationships/diagramData" Target="../diagrams/data11.xml"/><Relationship Id="rId7" Type="http://schemas.openxmlformats.org/officeDocument/2006/relationships/image" Target="../media/image36.png"/><Relationship Id="rId12" Type="http://schemas.openxmlformats.org/officeDocument/2006/relationships/chart" Target="../charts/chart4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40.jpe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Computer%20Department%20NBA%20Presentation%20PO-CO%20Logic.pptx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13" Type="http://schemas.microsoft.com/office/2007/relationships/diagramDrawing" Target="../diagrams/drawing13.xml"/><Relationship Id="rId3" Type="http://schemas.openxmlformats.org/officeDocument/2006/relationships/image" Target="../media/image45.jpeg"/><Relationship Id="rId7" Type="http://schemas.openxmlformats.org/officeDocument/2006/relationships/diagramColors" Target="../diagrams/colors12.xml"/><Relationship Id="rId12" Type="http://schemas.microsoft.com/office/2007/relationships/diagramDrawing" Target="../diagrams/drawing12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11" Type="http://schemas.openxmlformats.org/officeDocument/2006/relationships/diagramColors" Target="../diagrams/colors13.xml"/><Relationship Id="rId5" Type="http://schemas.openxmlformats.org/officeDocument/2006/relationships/diagramLayout" Target="../diagrams/layout12.xml"/><Relationship Id="rId10" Type="http://schemas.openxmlformats.org/officeDocument/2006/relationships/diagramQuickStyle" Target="../diagrams/quickStyle13.xml"/><Relationship Id="rId4" Type="http://schemas.openxmlformats.org/officeDocument/2006/relationships/diagramData" Target="../diagrams/data12.xml"/><Relationship Id="rId9" Type="http://schemas.openxmlformats.org/officeDocument/2006/relationships/diagramLayout" Target="../diagrams/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5.jpeg"/><Relationship Id="rId18" Type="http://schemas.openxmlformats.org/officeDocument/2006/relationships/image" Target="../media/image60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49.png"/><Relationship Id="rId12" Type="http://schemas.openxmlformats.org/officeDocument/2006/relationships/image" Target="../media/image54.jpeg"/><Relationship Id="rId17" Type="http://schemas.openxmlformats.org/officeDocument/2006/relationships/image" Target="../media/image59.png"/><Relationship Id="rId2" Type="http://schemas.openxmlformats.org/officeDocument/2006/relationships/diagramData" Target="../diagrams/data15.xml"/><Relationship Id="rId16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53.png"/><Relationship Id="rId5" Type="http://schemas.openxmlformats.org/officeDocument/2006/relationships/diagramColors" Target="../diagrams/colors15.xml"/><Relationship Id="rId15" Type="http://schemas.openxmlformats.org/officeDocument/2006/relationships/image" Target="../media/image57.jpeg"/><Relationship Id="rId10" Type="http://schemas.openxmlformats.org/officeDocument/2006/relationships/image" Target="../media/image52.jpe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51.jpeg"/><Relationship Id="rId14" Type="http://schemas.openxmlformats.org/officeDocument/2006/relationships/image" Target="../media/image5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13" Type="http://schemas.openxmlformats.org/officeDocument/2006/relationships/image" Target="../media/image41.png"/><Relationship Id="rId18" Type="http://schemas.openxmlformats.org/officeDocument/2006/relationships/image" Target="../media/image75.png"/><Relationship Id="rId3" Type="http://schemas.openxmlformats.org/officeDocument/2006/relationships/image" Target="../media/image42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4.jpeg"/><Relationship Id="rId2" Type="http://schemas.openxmlformats.org/officeDocument/2006/relationships/image" Target="../media/image61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11" Type="http://schemas.openxmlformats.org/officeDocument/2006/relationships/image" Target="../media/image69.jpe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10" Type="http://schemas.openxmlformats.org/officeDocument/2006/relationships/image" Target="../media/image68.png"/><Relationship Id="rId19" Type="http://schemas.openxmlformats.org/officeDocument/2006/relationships/image" Target="../media/image76.png"/><Relationship Id="rId4" Type="http://schemas.openxmlformats.org/officeDocument/2006/relationships/image" Target="../media/image62.png"/><Relationship Id="rId9" Type="http://schemas.openxmlformats.org/officeDocument/2006/relationships/image" Target="../media/image67.jpeg"/><Relationship Id="rId14" Type="http://schemas.openxmlformats.org/officeDocument/2006/relationships/image" Target="../media/image71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jpe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jpe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93.jpe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jpeg"/><Relationship Id="rId4" Type="http://schemas.openxmlformats.org/officeDocument/2006/relationships/image" Target="../media/image94.png"/><Relationship Id="rId9" Type="http://schemas.openxmlformats.org/officeDocument/2006/relationships/image" Target="../media/image99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jpeg"/><Relationship Id="rId7" Type="http://schemas.openxmlformats.org/officeDocument/2006/relationships/image" Target="../media/image105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Relationship Id="rId9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e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7.xml"/><Relationship Id="rId13" Type="http://schemas.openxmlformats.org/officeDocument/2006/relationships/diagramColors" Target="../diagrams/colors18.xml"/><Relationship Id="rId18" Type="http://schemas.openxmlformats.org/officeDocument/2006/relationships/diagramData" Target="../diagrams/data20.xml"/><Relationship Id="rId26" Type="http://schemas.microsoft.com/office/2007/relationships/diagramDrawing" Target="../diagrams/drawing20.xml"/><Relationship Id="rId3" Type="http://schemas.openxmlformats.org/officeDocument/2006/relationships/diagramLayout" Target="../diagrams/layout16.xml"/><Relationship Id="rId21" Type="http://schemas.openxmlformats.org/officeDocument/2006/relationships/diagramColors" Target="../diagrams/colors20.xml"/><Relationship Id="rId7" Type="http://schemas.openxmlformats.org/officeDocument/2006/relationships/diagramLayout" Target="../diagrams/layout17.xml"/><Relationship Id="rId12" Type="http://schemas.openxmlformats.org/officeDocument/2006/relationships/diagramQuickStyle" Target="../diagrams/quickStyle18.xml"/><Relationship Id="rId17" Type="http://schemas.openxmlformats.org/officeDocument/2006/relationships/diagramColors" Target="../diagrams/colors19.xml"/><Relationship Id="rId25" Type="http://schemas.openxmlformats.org/officeDocument/2006/relationships/diagramColors" Target="../diagrams/colors21.xml"/><Relationship Id="rId2" Type="http://schemas.openxmlformats.org/officeDocument/2006/relationships/diagramData" Target="../diagrams/data16.xml"/><Relationship Id="rId16" Type="http://schemas.openxmlformats.org/officeDocument/2006/relationships/diagramQuickStyle" Target="../diagrams/quickStyle19.xml"/><Relationship Id="rId20" Type="http://schemas.openxmlformats.org/officeDocument/2006/relationships/diagramQuickStyle" Target="../diagrams/quickStyle20.xml"/><Relationship Id="rId29" Type="http://schemas.microsoft.com/office/2007/relationships/diagramDrawing" Target="../diagrams/drawing1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7.xml"/><Relationship Id="rId11" Type="http://schemas.openxmlformats.org/officeDocument/2006/relationships/diagramLayout" Target="../diagrams/layout18.xml"/><Relationship Id="rId24" Type="http://schemas.openxmlformats.org/officeDocument/2006/relationships/diagramQuickStyle" Target="../diagrams/quickStyle21.xml"/><Relationship Id="rId5" Type="http://schemas.openxmlformats.org/officeDocument/2006/relationships/diagramColors" Target="../diagrams/colors16.xml"/><Relationship Id="rId15" Type="http://schemas.openxmlformats.org/officeDocument/2006/relationships/diagramLayout" Target="../diagrams/layout19.xml"/><Relationship Id="rId23" Type="http://schemas.openxmlformats.org/officeDocument/2006/relationships/diagramLayout" Target="../diagrams/layout21.xml"/><Relationship Id="rId28" Type="http://schemas.microsoft.com/office/2007/relationships/diagramDrawing" Target="../diagrams/drawing18.xml"/><Relationship Id="rId10" Type="http://schemas.openxmlformats.org/officeDocument/2006/relationships/diagramData" Target="../diagrams/data18.xml"/><Relationship Id="rId19" Type="http://schemas.openxmlformats.org/officeDocument/2006/relationships/diagramLayout" Target="../diagrams/layout20.xml"/><Relationship Id="rId31" Type="http://schemas.microsoft.com/office/2007/relationships/diagramDrawing" Target="../diagrams/drawing21.xml"/><Relationship Id="rId4" Type="http://schemas.openxmlformats.org/officeDocument/2006/relationships/diagramQuickStyle" Target="../diagrams/quickStyle16.xml"/><Relationship Id="rId9" Type="http://schemas.openxmlformats.org/officeDocument/2006/relationships/diagramColors" Target="../diagrams/colors17.xml"/><Relationship Id="rId14" Type="http://schemas.openxmlformats.org/officeDocument/2006/relationships/diagramData" Target="../diagrams/data19.xml"/><Relationship Id="rId22" Type="http://schemas.openxmlformats.org/officeDocument/2006/relationships/diagramData" Target="../diagrams/data21.xml"/><Relationship Id="rId27" Type="http://schemas.microsoft.com/office/2007/relationships/diagramDrawing" Target="../diagrams/drawing19.xml"/><Relationship Id="rId30" Type="http://schemas.microsoft.com/office/2007/relationships/diagramDrawing" Target="../diagrams/drawing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7.xml"/><Relationship Id="rId3" Type="http://schemas.openxmlformats.org/officeDocument/2006/relationships/chart" Target="../charts/chart12.xml"/><Relationship Id="rId7" Type="http://schemas.openxmlformats.org/officeDocument/2006/relationships/chart" Target="../charts/chart16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5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Relationship Id="rId9" Type="http://schemas.openxmlformats.org/officeDocument/2006/relationships/chart" Target="../charts/char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microsoft.com/office/2007/relationships/diagramDrawing" Target="../diagrams/drawing23.xml"/><Relationship Id="rId3" Type="http://schemas.openxmlformats.org/officeDocument/2006/relationships/diagramData" Target="../diagrams/data22.xml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3.xml"/><Relationship Id="rId5" Type="http://schemas.openxmlformats.org/officeDocument/2006/relationships/diagramQuickStyle" Target="../diagrams/quickStyle22.xml"/><Relationship Id="rId10" Type="http://schemas.openxmlformats.org/officeDocument/2006/relationships/diagramQuickStyle" Target="../diagrams/quickStyle23.xml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3.xml"/><Relationship Id="rId14" Type="http://schemas.microsoft.com/office/2007/relationships/diagramDrawing" Target="../diagrams/drawing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jpeg"/><Relationship Id="rId3" Type="http://schemas.openxmlformats.org/officeDocument/2006/relationships/image" Target="../media/image159.jpeg"/><Relationship Id="rId7" Type="http://schemas.openxmlformats.org/officeDocument/2006/relationships/image" Target="../media/image163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jpeg"/><Relationship Id="rId11" Type="http://schemas.openxmlformats.org/officeDocument/2006/relationships/image" Target="../media/image167.jpeg"/><Relationship Id="rId5" Type="http://schemas.openxmlformats.org/officeDocument/2006/relationships/image" Target="../media/image161.jpeg"/><Relationship Id="rId10" Type="http://schemas.openxmlformats.org/officeDocument/2006/relationships/image" Target="../media/image166.jpeg"/><Relationship Id="rId4" Type="http://schemas.openxmlformats.org/officeDocument/2006/relationships/image" Target="../media/image160.jpeg"/><Relationship Id="rId9" Type="http://schemas.openxmlformats.org/officeDocument/2006/relationships/image" Target="../media/image165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jpeg"/><Relationship Id="rId3" Type="http://schemas.openxmlformats.org/officeDocument/2006/relationships/image" Target="../media/image169.jpeg"/><Relationship Id="rId7" Type="http://schemas.openxmlformats.org/officeDocument/2006/relationships/image" Target="../media/image173.jpe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jpeg"/><Relationship Id="rId5" Type="http://schemas.openxmlformats.org/officeDocument/2006/relationships/image" Target="../media/image171.jpeg"/><Relationship Id="rId10" Type="http://schemas.openxmlformats.org/officeDocument/2006/relationships/image" Target="../media/image176.jpeg"/><Relationship Id="rId4" Type="http://schemas.openxmlformats.org/officeDocument/2006/relationships/image" Target="../media/image170.jpeg"/><Relationship Id="rId9" Type="http://schemas.openxmlformats.org/officeDocument/2006/relationships/image" Target="../media/image175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6.xml"/><Relationship Id="rId3" Type="http://schemas.openxmlformats.org/officeDocument/2006/relationships/diagramData" Target="../diagrams/data25.xml"/><Relationship Id="rId7" Type="http://schemas.openxmlformats.org/officeDocument/2006/relationships/diagramData" Target="../diagrams/data26.xml"/><Relationship Id="rId12" Type="http://schemas.microsoft.com/office/2007/relationships/diagramDrawing" Target="../diagrams/drawing2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11" Type="http://schemas.microsoft.com/office/2007/relationships/diagramDrawing" Target="../diagrams/drawing25.xml"/><Relationship Id="rId5" Type="http://schemas.openxmlformats.org/officeDocument/2006/relationships/diagramQuickStyle" Target="../diagrams/quickStyle25.xml"/><Relationship Id="rId10" Type="http://schemas.openxmlformats.org/officeDocument/2006/relationships/diagramColors" Target="../diagrams/colors26.xml"/><Relationship Id="rId4" Type="http://schemas.openxmlformats.org/officeDocument/2006/relationships/diagramLayout" Target="../diagrams/layout25.xml"/><Relationship Id="rId9" Type="http://schemas.openxmlformats.org/officeDocument/2006/relationships/diagramQuickStyle" Target="../diagrams/quickStyle2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8.xml"/><Relationship Id="rId13" Type="http://schemas.openxmlformats.org/officeDocument/2006/relationships/diagramLayout" Target="../diagrams/layout29.xml"/><Relationship Id="rId18" Type="http://schemas.microsoft.com/office/2007/relationships/diagramDrawing" Target="../diagrams/drawing29.xml"/><Relationship Id="rId3" Type="http://schemas.openxmlformats.org/officeDocument/2006/relationships/image" Target="../media/image184.jpeg"/><Relationship Id="rId7" Type="http://schemas.openxmlformats.org/officeDocument/2006/relationships/diagramColors" Target="../diagrams/colors27.xml"/><Relationship Id="rId12" Type="http://schemas.openxmlformats.org/officeDocument/2006/relationships/diagramData" Target="../diagrams/data29.xml"/><Relationship Id="rId17" Type="http://schemas.microsoft.com/office/2007/relationships/diagramDrawing" Target="../diagrams/drawing28.xml"/><Relationship Id="rId2" Type="http://schemas.openxmlformats.org/officeDocument/2006/relationships/notesSlide" Target="../notesSlides/notesSlide10.xml"/><Relationship Id="rId16" Type="http://schemas.microsoft.com/office/2007/relationships/diagramDrawing" Target="../diagrams/drawing2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7.xml"/><Relationship Id="rId11" Type="http://schemas.openxmlformats.org/officeDocument/2006/relationships/diagramColors" Target="../diagrams/colors28.xml"/><Relationship Id="rId5" Type="http://schemas.openxmlformats.org/officeDocument/2006/relationships/diagramLayout" Target="../diagrams/layout27.xml"/><Relationship Id="rId15" Type="http://schemas.openxmlformats.org/officeDocument/2006/relationships/diagramColors" Target="../diagrams/colors29.xml"/><Relationship Id="rId10" Type="http://schemas.openxmlformats.org/officeDocument/2006/relationships/diagramQuickStyle" Target="../diagrams/quickStyle28.xml"/><Relationship Id="rId4" Type="http://schemas.openxmlformats.org/officeDocument/2006/relationships/diagramData" Target="../diagrams/data27.xml"/><Relationship Id="rId9" Type="http://schemas.openxmlformats.org/officeDocument/2006/relationships/diagramLayout" Target="../diagrams/layout28.xml"/><Relationship Id="rId14" Type="http://schemas.openxmlformats.org/officeDocument/2006/relationships/diagramQuickStyle" Target="../diagrams/quickStyle2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QuickStyle" Target="../diagrams/quickStyle3.xml"/><Relationship Id="rId3" Type="http://schemas.openxmlformats.org/officeDocument/2006/relationships/diagramData" Target="../diagrams/data1.xml"/><Relationship Id="rId7" Type="http://schemas.openxmlformats.org/officeDocument/2006/relationships/diagramData" Target="../diagrams/data2.xml"/><Relationship Id="rId12" Type="http://schemas.openxmlformats.org/officeDocument/2006/relationships/diagramLayout" Target="../diagrams/layout3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Data" Target="../diagrams/data3.xml"/><Relationship Id="rId5" Type="http://schemas.openxmlformats.org/officeDocument/2006/relationships/diagramQuickStyle" Target="../diagrams/quickStyle1.xml"/><Relationship Id="rId15" Type="http://schemas.microsoft.com/office/2007/relationships/diagramDrawing" Target="../diagrams/drawing1.xml"/><Relationship Id="rId10" Type="http://schemas.openxmlformats.org/officeDocument/2006/relationships/diagramColors" Target="../diagrams/colors2.xml"/><Relationship Id="rId4" Type="http://schemas.openxmlformats.org/officeDocument/2006/relationships/diagramLayout" Target="../diagrams/layout1.xml"/><Relationship Id="rId9" Type="http://schemas.openxmlformats.org/officeDocument/2006/relationships/diagramQuickStyle" Target="../diagrams/quickStyle2.xml"/><Relationship Id="rId14" Type="http://schemas.openxmlformats.org/officeDocument/2006/relationships/diagramColors" Target="../diagrams/colors3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diagramLayout" Target="../diagrams/layout30.xml"/><Relationship Id="rId7" Type="http://schemas.openxmlformats.org/officeDocument/2006/relationships/chart" Target="../charts/chart2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9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2.xml"/><Relationship Id="rId13" Type="http://schemas.openxmlformats.org/officeDocument/2006/relationships/diagramQuickStyle" Target="../diagrams/quickStyle33.xml"/><Relationship Id="rId3" Type="http://schemas.openxmlformats.org/officeDocument/2006/relationships/diagramData" Target="../diagrams/data31.xml"/><Relationship Id="rId7" Type="http://schemas.openxmlformats.org/officeDocument/2006/relationships/diagramData" Target="../diagrams/data32.xml"/><Relationship Id="rId12" Type="http://schemas.openxmlformats.org/officeDocument/2006/relationships/diagramLayout" Target="../diagrams/layout33.xml"/><Relationship Id="rId17" Type="http://schemas.microsoft.com/office/2007/relationships/diagramDrawing" Target="../diagrams/drawing33.xml"/><Relationship Id="rId2" Type="http://schemas.openxmlformats.org/officeDocument/2006/relationships/notesSlide" Target="../notesSlides/notesSlide11.xml"/><Relationship Id="rId16" Type="http://schemas.microsoft.com/office/2007/relationships/diagramDrawing" Target="../diagrams/drawing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11" Type="http://schemas.openxmlformats.org/officeDocument/2006/relationships/diagramData" Target="../diagrams/data33.xml"/><Relationship Id="rId5" Type="http://schemas.openxmlformats.org/officeDocument/2006/relationships/diagramQuickStyle" Target="../diagrams/quickStyle31.xml"/><Relationship Id="rId15" Type="http://schemas.microsoft.com/office/2007/relationships/diagramDrawing" Target="../diagrams/drawing31.xml"/><Relationship Id="rId10" Type="http://schemas.openxmlformats.org/officeDocument/2006/relationships/diagramColors" Target="../diagrams/colors32.xml"/><Relationship Id="rId4" Type="http://schemas.openxmlformats.org/officeDocument/2006/relationships/diagramLayout" Target="../diagrams/layout31.xml"/><Relationship Id="rId9" Type="http://schemas.openxmlformats.org/officeDocument/2006/relationships/diagramQuickStyle" Target="../diagrams/quickStyle32.xml"/><Relationship Id="rId14" Type="http://schemas.openxmlformats.org/officeDocument/2006/relationships/diagramColors" Target="../diagrams/colors3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diagramLayout" Target="../diagrams/layout34.xml"/><Relationship Id="rId7" Type="http://schemas.openxmlformats.org/officeDocument/2006/relationships/image" Target="../media/image208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jpeg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Relationship Id="rId9" Type="http://schemas.microsoft.com/office/2007/relationships/diagramDrawing" Target="../diagrams/drawing3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e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4.jpeg"/><Relationship Id="rId4" Type="http://schemas.openxmlformats.org/officeDocument/2006/relationships/image" Target="../media/image22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jpeg"/><Relationship Id="rId7" Type="http://schemas.openxmlformats.org/officeDocument/2006/relationships/image" Target="../media/image230.jpeg"/><Relationship Id="rId2" Type="http://schemas.openxmlformats.org/officeDocument/2006/relationships/image" Target="../media/image2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jpeg"/><Relationship Id="rId5" Type="http://schemas.openxmlformats.org/officeDocument/2006/relationships/image" Target="../media/image228.png"/><Relationship Id="rId4" Type="http://schemas.openxmlformats.org/officeDocument/2006/relationships/image" Target="../media/image227.jpeg"/><Relationship Id="rId9" Type="http://schemas.openxmlformats.org/officeDocument/2006/relationships/image" Target="../media/image232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e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8.xml"/><Relationship Id="rId3" Type="http://schemas.openxmlformats.org/officeDocument/2006/relationships/diagramLayout" Target="../diagrams/layout37.xml"/><Relationship Id="rId7" Type="http://schemas.openxmlformats.org/officeDocument/2006/relationships/diagramLayout" Target="../diagrams/layout38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38.xml"/><Relationship Id="rId11" Type="http://schemas.microsoft.com/office/2007/relationships/diagramDrawing" Target="../diagrams/drawing38.xml"/><Relationship Id="rId5" Type="http://schemas.openxmlformats.org/officeDocument/2006/relationships/diagramColors" Target="../diagrams/colors37.xml"/><Relationship Id="rId10" Type="http://schemas.microsoft.com/office/2007/relationships/diagramDrawing" Target="../diagrams/drawing37.xml"/><Relationship Id="rId4" Type="http://schemas.openxmlformats.org/officeDocument/2006/relationships/diagramQuickStyle" Target="../diagrams/quickStyle37.xml"/><Relationship Id="rId9" Type="http://schemas.openxmlformats.org/officeDocument/2006/relationships/diagramColors" Target="../diagrams/colors3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 cstate="print"/>
          <a:srcRect l="24828" r="33931"/>
          <a:stretch>
            <a:fillRect/>
          </a:stretch>
        </p:blipFill>
        <p:spPr bwMode="auto">
          <a:xfrm>
            <a:off x="2667000" y="700088"/>
            <a:ext cx="1219200" cy="166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2667000" y="2786896"/>
            <a:ext cx="4262705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</a:rPr>
              <a:t>Welcomes</a:t>
            </a:r>
          </a:p>
          <a:p>
            <a:pPr algn="ctr">
              <a:defRPr/>
            </a:pP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charset="0"/>
            </a:endParaRPr>
          </a:p>
          <a:p>
            <a:pPr algn="ctr">
              <a:defRPr/>
            </a:pPr>
            <a:r>
              <a:rPr 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</a:rPr>
              <a:t>NBA </a:t>
            </a:r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</a:rPr>
              <a:t>Team</a:t>
            </a:r>
          </a:p>
          <a:p>
            <a:pPr algn="ctr">
              <a:defRPr/>
            </a:pPr>
            <a:endParaRPr lang="en-US" sz="32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charset="0"/>
            </a:endParaRPr>
          </a:p>
          <a:p>
            <a:pPr algn="ctr">
              <a:defRPr/>
            </a:pPr>
            <a:endParaRPr lang="en-US" sz="20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charset="0"/>
            </a:endParaRPr>
          </a:p>
          <a:p>
            <a:pPr algn="ctr">
              <a:defRPr/>
            </a:pPr>
            <a:endParaRPr lang="en-US" sz="20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charset="0"/>
            </a:endParaRPr>
          </a:p>
          <a:p>
            <a:pPr algn="ctr">
              <a:defRPr/>
            </a:pPr>
            <a:r>
              <a:rPr lang="en-US" sz="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</a:rPr>
              <a:t>25</a:t>
            </a:r>
            <a:r>
              <a:rPr lang="en-US" sz="2000" b="1" cap="all" baseline="3000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</a:rPr>
              <a:t>th</a:t>
            </a:r>
            <a:r>
              <a:rPr lang="en-US" sz="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</a:rPr>
              <a:t> November, 2016</a:t>
            </a:r>
            <a:endParaRPr lang="en-US" sz="2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07024" y="1976675"/>
            <a:ext cx="2822376" cy="36933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rial" charset="0"/>
              </a:rPr>
              <a:t>Dept. of Comp. </a:t>
            </a:r>
            <a:r>
              <a:rPr lang="en-US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rial" charset="0"/>
              </a:rPr>
              <a:t>Engg</a:t>
            </a:r>
            <a:r>
              <a:rPr 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rial" charset="0"/>
              </a:rPr>
              <a:t>.</a:t>
            </a:r>
          </a:p>
        </p:txBody>
      </p:sp>
      <p:pic>
        <p:nvPicPr>
          <p:cNvPr id="20" name="Picture 19" descr="perfect-bunch-of-red-roses-medium_5a0617b1e2f12a960b18e344f4fcfe5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0" y="2448364"/>
            <a:ext cx="1866900" cy="1866900"/>
          </a:xfrm>
          <a:prstGeom prst="rect">
            <a:avLst/>
          </a:prstGeom>
        </p:spPr>
      </p:pic>
      <p:pic>
        <p:nvPicPr>
          <p:cNvPr id="21" name="Picture 20" descr="perfect-bunch-of-red-roses-medium_5a0617b1e2f12a960b18e344f4fcfe5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24700" y="2438400"/>
            <a:ext cx="1866900" cy="186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525963"/>
          </a:xfrm>
        </p:spPr>
        <p:txBody>
          <a:bodyPr/>
          <a:lstStyle/>
          <a:p>
            <a:pPr>
              <a:buNone/>
            </a:pPr>
            <a:endParaRPr lang="en-US" sz="40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buNone/>
            </a:pPr>
            <a:r>
              <a:rPr lang="en-US" sz="40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Vision, Mission </a:t>
            </a:r>
          </a:p>
          <a:p>
            <a:pPr algn="ctr">
              <a:buNone/>
            </a:pPr>
            <a:r>
              <a:rPr lang="en-US" sz="40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Program Educational Objectives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2844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533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Process for defining </a:t>
            </a:r>
            <a:r>
              <a:rPr lang="en-US" sz="3600" dirty="0" smtClean="0">
                <a:solidFill>
                  <a:srgbClr val="0070C0"/>
                </a:solidFill>
              </a:rPr>
              <a:t>Vision, Mission and PEO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039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38600" y="1981200"/>
            <a:ext cx="2667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Department Core committee meetings and brain storming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66800" y="685800"/>
            <a:ext cx="16002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Institute Vision/Mission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038600" y="2667000"/>
            <a:ext cx="26670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Draft  copy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Presentation and discussion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in Faculty meetings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162800" y="685800"/>
            <a:ext cx="1600200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inputs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038600" y="3352800"/>
            <a:ext cx="2667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Refined Draft copy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38600" y="5410200"/>
            <a:ext cx="2667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Final Copy of Department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Vision and Mission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38600" y="4038600"/>
            <a:ext cx="2667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Presentation in BOS meeting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Copy for approval of ABM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038600" y="6096000"/>
            <a:ext cx="26670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Dissemination to the  governing body and other Stake holders through various communication modes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038600" y="4648200"/>
            <a:ext cx="26670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Approval in the Academic Board meeting</a:t>
            </a:r>
          </a:p>
        </p:txBody>
      </p:sp>
      <p:cxnSp>
        <p:nvCxnSpPr>
          <p:cNvPr id="34" name="Elbow Connector 33"/>
          <p:cNvCxnSpPr>
            <a:stCxn id="17" idx="2"/>
            <a:endCxn id="14" idx="0"/>
          </p:cNvCxnSpPr>
          <p:nvPr/>
        </p:nvCxnSpPr>
        <p:spPr>
          <a:xfrm rot="16200000" flipH="1">
            <a:off x="2773680" y="236220"/>
            <a:ext cx="838200" cy="26517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24" idx="2"/>
            <a:endCxn id="14" idx="0"/>
          </p:cNvCxnSpPr>
          <p:nvPr/>
        </p:nvCxnSpPr>
        <p:spPr>
          <a:xfrm rot="5400000">
            <a:off x="6545580" y="563880"/>
            <a:ext cx="914400" cy="192024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2209800" y="1752600"/>
            <a:ext cx="1828800" cy="3048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209800" y="2209800"/>
            <a:ext cx="1828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flipV="1">
            <a:off x="2209800" y="2362200"/>
            <a:ext cx="1828800" cy="3048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90600" y="1524000"/>
            <a:ext cx="114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Governing body / Management Requirement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38200" y="19812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Faculty Requirement</a:t>
            </a:r>
            <a:r>
              <a:rPr lang="en-US" dirty="0"/>
              <a:t>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14400" y="24384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Student/Parent Requirement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rot="5400000">
            <a:off x="5220494" y="3237706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4" idx="2"/>
            <a:endCxn id="18" idx="0"/>
          </p:cNvCxnSpPr>
          <p:nvPr/>
        </p:nvCxnSpPr>
        <p:spPr>
          <a:xfrm rot="5400000">
            <a:off x="5257800" y="25527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6" idx="2"/>
            <a:endCxn id="28" idx="0"/>
          </p:cNvCxnSpPr>
          <p:nvPr/>
        </p:nvCxnSpPr>
        <p:spPr>
          <a:xfrm rot="5400000">
            <a:off x="5257800" y="39243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8" idx="2"/>
            <a:endCxn id="30" idx="0"/>
          </p:cNvCxnSpPr>
          <p:nvPr/>
        </p:nvCxnSpPr>
        <p:spPr>
          <a:xfrm rot="5400000">
            <a:off x="5295900" y="4572000"/>
            <a:ext cx="152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0" idx="2"/>
            <a:endCxn id="27" idx="0"/>
          </p:cNvCxnSpPr>
          <p:nvPr/>
        </p:nvCxnSpPr>
        <p:spPr>
          <a:xfrm rot="5400000">
            <a:off x="5257800" y="52959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7" idx="2"/>
            <a:endCxn id="29" idx="0"/>
          </p:cNvCxnSpPr>
          <p:nvPr/>
        </p:nvCxnSpPr>
        <p:spPr>
          <a:xfrm rot="5400000">
            <a:off x="5257800" y="59817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28" idx="1"/>
          </p:cNvCxnSpPr>
          <p:nvPr/>
        </p:nvCxnSpPr>
        <p:spPr>
          <a:xfrm>
            <a:off x="2209800" y="4267200"/>
            <a:ext cx="1828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38200" y="41148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BOS members input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2209800" y="2971800"/>
            <a:ext cx="1828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62000" y="29718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Faculty inputs</a:t>
            </a:r>
          </a:p>
        </p:txBody>
      </p:sp>
      <p:cxnSp>
        <p:nvCxnSpPr>
          <p:cNvPr id="82" name="Elbow Connector 81"/>
          <p:cNvCxnSpPr/>
          <p:nvPr/>
        </p:nvCxnSpPr>
        <p:spPr>
          <a:xfrm rot="10800000" flipV="1">
            <a:off x="6705600" y="1752600"/>
            <a:ext cx="1143000" cy="3048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>
            <a:off x="6705600" y="2362200"/>
            <a:ext cx="1143000" cy="152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924800" y="160020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Industry requirement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924800" y="236220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Alumni requirement</a:t>
            </a:r>
          </a:p>
        </p:txBody>
      </p:sp>
      <p:cxnSp>
        <p:nvCxnSpPr>
          <p:cNvPr id="35" name="Straight Arrow Connector 34"/>
          <p:cNvCxnSpPr>
            <a:stCxn id="29" idx="1"/>
          </p:cNvCxnSpPr>
          <p:nvPr/>
        </p:nvCxnSpPr>
        <p:spPr>
          <a:xfrm rot="10800000">
            <a:off x="3429000" y="5638800"/>
            <a:ext cx="6096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43200" y="5410200"/>
            <a:ext cx="609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Alumni</a:t>
            </a:r>
            <a:endParaRPr lang="en-US" sz="1000" dirty="0"/>
          </a:p>
        </p:txBody>
      </p:sp>
      <p:cxnSp>
        <p:nvCxnSpPr>
          <p:cNvPr id="40" name="Straight Arrow Connector 39"/>
          <p:cNvCxnSpPr>
            <a:stCxn id="29" idx="1"/>
          </p:cNvCxnSpPr>
          <p:nvPr/>
        </p:nvCxnSpPr>
        <p:spPr>
          <a:xfrm rot="10800000">
            <a:off x="3200400" y="5867400"/>
            <a:ext cx="838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14600" y="5715000"/>
            <a:ext cx="609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Industry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2514600" y="6096000"/>
            <a:ext cx="609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Parents</a:t>
            </a:r>
            <a:endParaRPr lang="en-US" sz="1000" dirty="0"/>
          </a:p>
        </p:txBody>
      </p:sp>
      <p:cxnSp>
        <p:nvCxnSpPr>
          <p:cNvPr id="55" name="Straight Arrow Connector 54"/>
          <p:cNvCxnSpPr>
            <a:stCxn id="29" idx="1"/>
          </p:cNvCxnSpPr>
          <p:nvPr/>
        </p:nvCxnSpPr>
        <p:spPr>
          <a:xfrm rot="10800000">
            <a:off x="3200400" y="6248400"/>
            <a:ext cx="838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9" idx="1"/>
          </p:cNvCxnSpPr>
          <p:nvPr/>
        </p:nvCxnSpPr>
        <p:spPr>
          <a:xfrm rot="10800000" flipV="1">
            <a:off x="3276600" y="6400800"/>
            <a:ext cx="762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438400" y="6459379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Academia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3124200" y="51054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Government Bodies</a:t>
            </a:r>
            <a:endParaRPr lang="en-US" sz="1000" dirty="0"/>
          </a:p>
        </p:txBody>
      </p:sp>
      <p:cxnSp>
        <p:nvCxnSpPr>
          <p:cNvPr id="69" name="Straight Arrow Connector 68"/>
          <p:cNvCxnSpPr>
            <a:stCxn id="29" idx="3"/>
          </p:cNvCxnSpPr>
          <p:nvPr/>
        </p:nvCxnSpPr>
        <p:spPr>
          <a:xfrm flipV="1">
            <a:off x="6705600" y="5715000"/>
            <a:ext cx="3810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9" idx="3"/>
          </p:cNvCxnSpPr>
          <p:nvPr/>
        </p:nvCxnSpPr>
        <p:spPr>
          <a:xfrm flipV="1">
            <a:off x="6705600" y="5943600"/>
            <a:ext cx="609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29" idx="3"/>
          </p:cNvCxnSpPr>
          <p:nvPr/>
        </p:nvCxnSpPr>
        <p:spPr>
          <a:xfrm flipV="1">
            <a:off x="6705600" y="6324600"/>
            <a:ext cx="685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29" idx="3"/>
          </p:cNvCxnSpPr>
          <p:nvPr/>
        </p:nvCxnSpPr>
        <p:spPr>
          <a:xfrm>
            <a:off x="6705600" y="6400800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7086600" y="5334000"/>
            <a:ext cx="990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Website</a:t>
            </a:r>
            <a:endParaRPr 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7391400" y="5715000"/>
            <a:ext cx="609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Email</a:t>
            </a:r>
            <a:endParaRPr lang="en-US" sz="1000" dirty="0"/>
          </a:p>
        </p:txBody>
      </p:sp>
      <p:sp>
        <p:nvSpPr>
          <p:cNvPr id="94" name="TextBox 93"/>
          <p:cNvSpPr txBox="1"/>
          <p:nvPr/>
        </p:nvSpPr>
        <p:spPr>
          <a:xfrm>
            <a:off x="7467600" y="6172200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Meetings</a:t>
            </a:r>
            <a:endParaRPr lang="en-US" sz="1000" dirty="0"/>
          </a:p>
        </p:txBody>
      </p:sp>
      <p:sp>
        <p:nvSpPr>
          <p:cNvPr id="95" name="TextBox 94"/>
          <p:cNvSpPr txBox="1"/>
          <p:nvPr/>
        </p:nvSpPr>
        <p:spPr>
          <a:xfrm>
            <a:off x="7315200" y="6611779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Social Networking Sites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838200"/>
            <a:ext cx="8229600" cy="8382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Institute Vision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57400"/>
            <a:ext cx="8229600" cy="12954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"To be </a:t>
            </a:r>
            <a:r>
              <a:rPr lang="en-US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globally acclaimed 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Institute in </a:t>
            </a:r>
            <a:r>
              <a:rPr lang="en-US" dirty="0">
                <a:solidFill>
                  <a:srgbClr val="92D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Technical Education 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and </a:t>
            </a:r>
            <a:r>
              <a:rPr lang="en-US" dirty="0">
                <a:solidFill>
                  <a:schemeClr val="accent6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Research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 for holistic Socio-economic development"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14400" y="34290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Department Vision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95400" y="4572000"/>
            <a:ext cx="8001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Verdana" pitchFamily="34" charset="0"/>
                <a:ea typeface="Verdana" pitchFamily="34" charset="0"/>
                <a:cs typeface="Verdana" pitchFamily="34" charset="0"/>
              </a:rPr>
              <a:t>"To be a </a:t>
            </a:r>
            <a:r>
              <a:rPr lang="en-US" sz="30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leader</a:t>
            </a:r>
            <a:r>
              <a:rPr lang="en-US" sz="3000" dirty="0">
                <a:latin typeface="Verdana" pitchFamily="34" charset="0"/>
                <a:ea typeface="Verdana" pitchFamily="34" charset="0"/>
                <a:cs typeface="Verdana" pitchFamily="34" charset="0"/>
              </a:rPr>
              <a:t> in the world of </a:t>
            </a:r>
            <a:r>
              <a:rPr lang="en-US" sz="3000" dirty="0">
                <a:solidFill>
                  <a:srgbClr val="92D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computing education</a:t>
            </a:r>
            <a:r>
              <a:rPr lang="en-US" sz="3000" dirty="0">
                <a:latin typeface="Verdana" pitchFamily="34" charset="0"/>
                <a:ea typeface="Verdana" pitchFamily="34" charset="0"/>
                <a:cs typeface="Verdana" pitchFamily="34" charset="0"/>
              </a:rPr>
              <a:t> practicing </a:t>
            </a:r>
            <a:r>
              <a:rPr lang="en-US" sz="3000" dirty="0">
                <a:solidFill>
                  <a:schemeClr val="accent6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creativity</a:t>
            </a:r>
            <a:r>
              <a:rPr lang="en-US" sz="3000" dirty="0">
                <a:latin typeface="Verdana" pitchFamily="34" charset="0"/>
                <a:ea typeface="Verdana" pitchFamily="34" charset="0"/>
                <a:cs typeface="Verdana" pitchFamily="34" charset="0"/>
              </a:rPr>
              <a:t> and </a:t>
            </a:r>
            <a:r>
              <a:rPr lang="en-US" sz="3000" dirty="0">
                <a:solidFill>
                  <a:schemeClr val="accent6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innovation</a:t>
            </a:r>
            <a:r>
              <a:rPr lang="en-US" sz="3000" dirty="0">
                <a:latin typeface="Verdana" pitchFamily="34" charset="0"/>
                <a:ea typeface="Verdana" pitchFamily="34" charset="0"/>
                <a:cs typeface="Verdana" pitchFamily="34" charset="0"/>
              </a:rPr>
              <a:t>"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60959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Department Vision to Mission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2133600"/>
            <a:ext cx="8229600" cy="441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2362201"/>
            <a:ext cx="7924800" cy="356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To provide a </a:t>
            </a:r>
            <a:r>
              <a:rPr lang="en-US" dirty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scholarly environment 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for the development of </a:t>
            </a:r>
            <a:r>
              <a:rPr lang="en-US" dirty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computing skills 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and competencies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To enhance </a:t>
            </a:r>
            <a:r>
              <a:rPr lang="en-US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global exposure 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through </a:t>
            </a:r>
            <a:r>
              <a:rPr lang="en-US" dirty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academic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 collaborations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To encourage  </a:t>
            </a:r>
            <a:r>
              <a:rPr lang="en-US" dirty="0">
                <a:solidFill>
                  <a:srgbClr val="7030A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ethical consciousness 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in engineers demonstrating </a:t>
            </a:r>
            <a:r>
              <a:rPr lang="en-US" dirty="0">
                <a:solidFill>
                  <a:srgbClr val="7030A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sustainable entrepreneurship 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and </a:t>
            </a:r>
            <a:r>
              <a:rPr lang="en-US" dirty="0">
                <a:solidFill>
                  <a:srgbClr val="7030A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professional maturity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To cultivate </a:t>
            </a:r>
            <a:r>
              <a:rPr lang="en-US" dirty="0">
                <a:solidFill>
                  <a:schemeClr val="accent6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research culture 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resulting in </a:t>
            </a:r>
            <a:r>
              <a:rPr lang="en-US" dirty="0">
                <a:solidFill>
                  <a:schemeClr val="accent6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knowledge-base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 and </a:t>
            </a:r>
            <a:r>
              <a:rPr lang="en-US" dirty="0">
                <a:solidFill>
                  <a:schemeClr val="accent6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innovative technologies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</a:pPr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43400" y="1447800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43000" y="685800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"To be a </a:t>
            </a:r>
            <a:r>
              <a:rPr lang="en-US" dirty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leader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 in the </a:t>
            </a:r>
            <a:r>
              <a:rPr lang="en-US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world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 of </a:t>
            </a:r>
            <a:r>
              <a:rPr lang="en-US" dirty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computing education 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practicing </a:t>
            </a:r>
            <a:r>
              <a:rPr lang="en-US" dirty="0">
                <a:solidFill>
                  <a:schemeClr val="accent6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creativity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 and </a:t>
            </a:r>
            <a:r>
              <a:rPr lang="en-US" dirty="0">
                <a:solidFill>
                  <a:schemeClr val="accent6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innovation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"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153400" cy="5334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Institute Mission leads to Department 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14400"/>
            <a:ext cx="3810000" cy="4724400"/>
          </a:xfrm>
        </p:spPr>
        <p:txBody>
          <a:bodyPr>
            <a:noAutofit/>
          </a:bodyPr>
          <a:lstStyle/>
          <a:p>
            <a:pPr lvl="0"/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To impart </a:t>
            </a:r>
            <a:r>
              <a:rPr lang="en-US" sz="16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knowledge</a:t>
            </a:r>
            <a:r>
              <a:rPr lang="en-US" sz="16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and </a:t>
            </a:r>
            <a:r>
              <a:rPr lang="en-US" sz="16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skill based</a:t>
            </a:r>
            <a:r>
              <a:rPr lang="en-US" sz="16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Education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in Collaboration with </a:t>
            </a:r>
            <a:r>
              <a:rPr lang="en-US" sz="1600" dirty="0">
                <a:solidFill>
                  <a:srgbClr val="00B0F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Industry, Academia and    Research Organization</a:t>
            </a:r>
          </a:p>
          <a:p>
            <a:pPr lvl="0"/>
            <a:endParaRPr lang="en-US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/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To strengthen </a:t>
            </a:r>
            <a:r>
              <a:rPr lang="en-US" sz="1600" dirty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global collaboration 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for </a:t>
            </a:r>
            <a:r>
              <a:rPr lang="en-US" sz="1600" dirty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Students, Faculty Exchange and joint Research</a:t>
            </a:r>
          </a:p>
          <a:p>
            <a:pPr lvl="0"/>
            <a:endParaRPr lang="en-US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/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To prepare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competent Engineers 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with the </a:t>
            </a:r>
            <a:r>
              <a:rPr lang="en-US" sz="1600" dirty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spirit of Entrepreneurship</a:t>
            </a:r>
          </a:p>
          <a:p>
            <a:pPr lvl="0"/>
            <a:endParaRPr lang="en-US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/>
            <a:endParaRPr lang="en-US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/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To </a:t>
            </a:r>
            <a:r>
              <a:rPr lang="en-US" sz="1600" dirty="0">
                <a:solidFill>
                  <a:srgbClr val="7030A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Inculcate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and</a:t>
            </a:r>
            <a:r>
              <a:rPr lang="en-US" sz="1600" dirty="0">
                <a:solidFill>
                  <a:srgbClr val="7030A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Strengthen</a:t>
            </a:r>
            <a:r>
              <a:rPr lang="en-US" sz="1600" dirty="0">
                <a:solidFill>
                  <a:srgbClr val="7030A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Research Aptitude 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amongst the Students and Faculty</a:t>
            </a:r>
          </a:p>
          <a:p>
            <a:endParaRPr lang="en-US" sz="16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53000" y="1600200"/>
            <a:ext cx="38862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29200" y="990600"/>
            <a:ext cx="3810000" cy="487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To provide a </a:t>
            </a:r>
            <a:r>
              <a:rPr lang="en-US" sz="1600" dirty="0">
                <a:solidFill>
                  <a:srgbClr val="00B0F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scholarly environment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for the development of </a:t>
            </a:r>
            <a:r>
              <a:rPr lang="en-US" sz="16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computing skills 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and </a:t>
            </a:r>
            <a:r>
              <a:rPr lang="en-US" sz="16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competencies</a:t>
            </a:r>
            <a:endParaRPr lang="en-US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To enhance </a:t>
            </a:r>
            <a:r>
              <a:rPr lang="en-US" sz="1600" dirty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global exposure 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through </a:t>
            </a:r>
            <a:r>
              <a:rPr lang="en-US" sz="1600" dirty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academic collaborations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To encourage 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ethical consciousness in engineers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demonstrating </a:t>
            </a:r>
            <a:r>
              <a:rPr lang="en-US" sz="1600" dirty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sustainable entrepreneurship 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and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professional maturity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To </a:t>
            </a:r>
            <a:r>
              <a:rPr lang="en-US" sz="1600" dirty="0">
                <a:solidFill>
                  <a:srgbClr val="7030A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cultivate research culture </a:t>
            </a:r>
            <a:r>
              <a:rPr lang="en-US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resulting in knowledge-base and innovative technologies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4343400" y="3657600"/>
            <a:ext cx="9906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927"/>
            <a:ext cx="8229600" cy="1143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Computer Engineering Program</a:t>
            </a:r>
            <a:r>
              <a:rPr lang="en-US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br>
              <a:rPr lang="en-US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2800" dirty="0" err="1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Programme</a:t>
            </a:r>
            <a:r>
              <a:rPr 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Education Objectives [PEOs]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1125652"/>
              </p:ext>
            </p:extLst>
          </p:nvPr>
        </p:nvGraphicFramePr>
        <p:xfrm>
          <a:off x="838200" y="1676400"/>
          <a:ext cx="8077201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662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728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1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PEO</a:t>
                      </a:r>
                      <a:endParaRPr lang="en-US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5633" marR="6563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/>
                        <a:t>PEO Focus</a:t>
                      </a:r>
                      <a:endParaRPr lang="en-US" sz="16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5633" marR="6563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PEO Statement</a:t>
                      </a:r>
                      <a:endParaRPr lang="en-US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5633" marR="65633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8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PEO1</a:t>
                      </a:r>
                      <a:endParaRPr lang="en-US" sz="14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5633" marR="6563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Preparation</a:t>
                      </a:r>
                      <a:endParaRPr lang="en-US" sz="14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5633" marR="6563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Demonstrate application of sound engineering foundations to be a committed technology workforce </a:t>
                      </a:r>
                      <a:endParaRPr lang="en-US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5633" marR="65633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8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PEO2</a:t>
                      </a:r>
                      <a:endParaRPr lang="en-US" sz="14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5633" marR="6563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Core competence</a:t>
                      </a:r>
                      <a:endParaRPr lang="en-US" sz="14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5633" marR="6563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Apply mathematical and computing theory knowledge base to provide realistic computer engineering solutions </a:t>
                      </a:r>
                      <a:endParaRPr lang="en-US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5633" marR="65633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511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PEO3</a:t>
                      </a:r>
                      <a:endParaRPr lang="en-US" sz="14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5633" marR="6563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Breadth</a:t>
                      </a:r>
                      <a:endParaRPr lang="en-US" sz="14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5633" marR="6563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Exhibit problem solving skills and engineering practices to address problems faced by industry with innovative methods, tools and techniques </a:t>
                      </a:r>
                      <a:endParaRPr lang="en-US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5633" marR="65633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8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PEO4</a:t>
                      </a:r>
                      <a:endParaRPr lang="en-US" sz="14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5633" marR="6563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Professionalism</a:t>
                      </a:r>
                      <a:endParaRPr lang="en-US" sz="14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5633" marR="6563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Adopt professional and ethical practices adopting effective guidelines to acquire desired soft skills in societal and global context </a:t>
                      </a:r>
                      <a:endParaRPr lang="en-US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5633" marR="65633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38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PEO5</a:t>
                      </a:r>
                      <a:endParaRPr lang="en-US" sz="14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5633" marR="6563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Learning Environment</a:t>
                      </a:r>
                      <a:endParaRPr lang="en-US" sz="14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5633" marR="6563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Aim for continuing education and entrepreneurship in emerging areas of computing  </a:t>
                      </a:r>
                      <a:endParaRPr lang="en-US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5633" marR="65633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95517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PEO mapping with Department Mission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336721076"/>
              </p:ext>
            </p:extLst>
          </p:nvPr>
        </p:nvGraphicFramePr>
        <p:xfrm>
          <a:off x="1752600" y="762000"/>
          <a:ext cx="561975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6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11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98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3111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9905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36195" marR="36195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/>
                        <a:t>PEO Statements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/>
                        <a:t>M1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/>
                        <a:t>M2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/>
                        <a:t>M3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/>
                        <a:t>M4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36195" marR="36195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/>
                        <a:t>PEO1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/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/>
                        <a:t>1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36195" marR="36195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/>
                        <a:t>PEO2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/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400">
                        <a:solidFill>
                          <a:srgbClr val="FF0000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/>
                        <a:t>2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36195" marR="36195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/>
                        <a:t>PEO3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/>
                        <a:t>1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/>
                        <a:t>2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/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36195" marR="36195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/>
                        <a:t>PEO4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4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/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/>
                        <a:t>3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36195" marR="36195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/>
                        <a:t>PEO5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/>
                        <a:t>1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/>
                        <a:t>2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195" marR="36195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/>
                        <a:t>1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38200" y="2590800"/>
            <a:ext cx="8077200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M1: To provide a scholarly environment for the development of computing skills and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competencies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M2: To enhance global exposure through academic collaborations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M3: To encourage ethical consciousness in engineers demonstrating sustainable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entrepreneurship and professional maturity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M4: To cultivate research culture resulting in knowledge-base and innovative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technologies</a:t>
            </a: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838200" y="4267200"/>
            <a:ext cx="8077200" cy="2322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PEO 1: Demonstrate application of sound engineering foundations to be a committed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technology workforce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PEO 2: Apply mathematical and computing theory knowledge base to provide realistic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computer engineering solutions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PEO 3: Exhibit problem solving skills and engineering practices to address problems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   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faced by industry with innovative methods, tools and techniques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PEO 4: Adopt professional and ethical practices adopting effective guidelines to acquire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   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desired soft skills in societal and global context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PEO 5: Aim for continuing education and entrepreneurship in emerging areas of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computing </a:t>
            </a:r>
          </a:p>
        </p:txBody>
      </p:sp>
    </p:spTree>
    <p:extLst>
      <p:ext uri="{BB962C8B-B14F-4D97-AF65-F5344CB8AC3E}">
        <p14:creationId xmlns:p14="http://schemas.microsoft.com/office/powerpoint/2010/main" xmlns="" val="423202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525963"/>
          </a:xfrm>
        </p:spPr>
        <p:txBody>
          <a:bodyPr/>
          <a:lstStyle/>
          <a:p>
            <a:pPr>
              <a:buNone/>
            </a:pPr>
            <a:endParaRPr lang="en-US" sz="40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buNone/>
            </a:pPr>
            <a:r>
              <a:rPr lang="en-IN" sz="4000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Program </a:t>
            </a:r>
            <a:r>
              <a:rPr lang="en-IN" sz="40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Curriculum</a:t>
            </a:r>
            <a:endParaRPr lang="en-US" sz="4000" dirty="0">
              <a:solidFill>
                <a:srgbClr val="0070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7185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60960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Structure and Curriculum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581400" y="685801"/>
            <a:ext cx="16002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Structure Design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96000" y="685801"/>
            <a:ext cx="1981200" cy="6096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Academic Board</a:t>
            </a:r>
          </a:p>
        </p:txBody>
      </p:sp>
      <p:sp>
        <p:nvSpPr>
          <p:cNvPr id="9" name="Left Arrow 8"/>
          <p:cNvSpPr/>
          <p:nvPr/>
        </p:nvSpPr>
        <p:spPr>
          <a:xfrm>
            <a:off x="5181600" y="838200"/>
            <a:ext cx="914400" cy="2286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657600" y="2209801"/>
            <a:ext cx="1752600" cy="761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algn="ctr">
              <a:buNone/>
            </a:pPr>
            <a:r>
              <a:rPr lang="en-IN" sz="1800"/>
              <a:t>Curriculum Design</a:t>
            </a:r>
            <a:endParaRPr lang="en-IN" sz="1800" dirty="0"/>
          </a:p>
        </p:txBody>
      </p:sp>
      <p:sp>
        <p:nvSpPr>
          <p:cNvPr id="11" name="Rounded Rectangle 10"/>
          <p:cNvSpPr/>
          <p:nvPr/>
        </p:nvSpPr>
        <p:spPr>
          <a:xfrm>
            <a:off x="6096000" y="2209801"/>
            <a:ext cx="1981200" cy="6096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Board of Studies</a:t>
            </a:r>
          </a:p>
        </p:txBody>
      </p:sp>
      <p:sp>
        <p:nvSpPr>
          <p:cNvPr id="12" name="Left Arrow 11"/>
          <p:cNvSpPr/>
          <p:nvPr/>
        </p:nvSpPr>
        <p:spPr>
          <a:xfrm>
            <a:off x="5410200" y="2362200"/>
            <a:ext cx="685800" cy="2286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Down Arrow 12"/>
          <p:cNvSpPr/>
          <p:nvPr/>
        </p:nvSpPr>
        <p:spPr>
          <a:xfrm>
            <a:off x="4343400" y="1447801"/>
            <a:ext cx="1524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ight Arrow 15"/>
          <p:cNvSpPr/>
          <p:nvPr/>
        </p:nvSpPr>
        <p:spPr>
          <a:xfrm>
            <a:off x="3276600" y="2590800"/>
            <a:ext cx="381000" cy="76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Down Arrow 16"/>
          <p:cNvSpPr/>
          <p:nvPr/>
        </p:nvSpPr>
        <p:spPr>
          <a:xfrm>
            <a:off x="7010400" y="1295401"/>
            <a:ext cx="152400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1" name="Content Placeholder 5"/>
          <p:cNvGraphicFramePr>
            <a:graphicFrameLocks/>
          </p:cNvGraphicFramePr>
          <p:nvPr/>
        </p:nvGraphicFramePr>
        <p:xfrm>
          <a:off x="2133600" y="3352800"/>
          <a:ext cx="5257800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Rounded Rectangle 21"/>
          <p:cNvSpPr/>
          <p:nvPr/>
        </p:nvSpPr>
        <p:spPr>
          <a:xfrm>
            <a:off x="1295400" y="2362200"/>
            <a:ext cx="1981200" cy="6096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Other Inputs</a:t>
            </a:r>
          </a:p>
        </p:txBody>
      </p:sp>
    </p:spTree>
    <p:extLst>
      <p:ext uri="{BB962C8B-B14F-4D97-AF65-F5344CB8AC3E}">
        <p14:creationId xmlns:p14="http://schemas.microsoft.com/office/powerpoint/2010/main" xmlns="" val="344461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8229600" cy="1143000"/>
          </a:xfrm>
        </p:spPr>
        <p:txBody>
          <a:bodyPr>
            <a:noAutofit/>
          </a:bodyPr>
          <a:lstStyle/>
          <a:p>
            <a:r>
              <a:rPr lang="en-IN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Course - Component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1791673"/>
              </p:ext>
            </p:extLst>
          </p:nvPr>
        </p:nvGraphicFramePr>
        <p:xfrm>
          <a:off x="914400" y="685800"/>
          <a:ext cx="7848599" cy="31312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3947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169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021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347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80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 dirty="0"/>
                        <a:t>Sr. No.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u="none" strike="noStrike" dirty="0"/>
                        <a:t>Course Component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 dirty="0"/>
                        <a:t>Credits 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 dirty="0"/>
                        <a:t>%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7027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/>
                        <a:t>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u="none" strike="noStrike" dirty="0"/>
                        <a:t>Basic Science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/>
                        <a:t>16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 dirty="0"/>
                        <a:t>8.42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7027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/>
                        <a:t>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u="none" strike="noStrike" dirty="0"/>
                        <a:t>Engineering Science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 dirty="0"/>
                        <a:t>25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 dirty="0"/>
                        <a:t>13.16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/>
                        <a:t>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u="none" strike="noStrike" dirty="0"/>
                        <a:t>Humanities and Social Studies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/>
                        <a:t>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 dirty="0"/>
                        <a:t>4.74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7027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/>
                        <a:t>4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u="none" strike="noStrike" dirty="0"/>
                        <a:t>Program Core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 dirty="0"/>
                        <a:t>85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 dirty="0"/>
                        <a:t>44.73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7027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/>
                        <a:t>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u="none" strike="noStrike" dirty="0"/>
                        <a:t>Project/Mini Project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 dirty="0"/>
                        <a:t>22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 dirty="0"/>
                        <a:t>11.58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7027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/>
                        <a:t>6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u="none" strike="noStrike" dirty="0"/>
                        <a:t>Electives 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 dirty="0"/>
                        <a:t>16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8.42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7027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/>
                        <a:t>7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u="none" strike="noStrike" dirty="0"/>
                        <a:t>Open Elective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 dirty="0"/>
                        <a:t>4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 dirty="0"/>
                        <a:t>2.11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7027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/>
                        <a:t>8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u="none" strike="noStrike" dirty="0"/>
                        <a:t>Seminar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 dirty="0"/>
                        <a:t>4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 dirty="0"/>
                        <a:t>2.11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27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/>
                        <a:t>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u="none" strike="noStrike" dirty="0"/>
                        <a:t>CVV,Technical Writing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 dirty="0"/>
                        <a:t>9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 dirty="0"/>
                        <a:t>4.74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7027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/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800" u="none" strike="noStrike" dirty="0"/>
                        <a:t>Total Credits 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 dirty="0"/>
                        <a:t>190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u="none" strike="noStrike" dirty="0"/>
                        <a:t>100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aphicFrame>
        <p:nvGraphicFramePr>
          <p:cNvPr id="9" name="Chart 8"/>
          <p:cNvGraphicFramePr/>
          <p:nvPr/>
        </p:nvGraphicFramePr>
        <p:xfrm>
          <a:off x="1524000" y="3733800"/>
          <a:ext cx="6858000" cy="335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96159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2547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5943600" cy="6096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Department</a:t>
            </a:r>
          </a:p>
          <a:p>
            <a:pPr lvl="1"/>
            <a:r>
              <a:rPr lang="en-US" dirty="0" smtClean="0"/>
              <a:t>Department </a:t>
            </a:r>
            <a:r>
              <a:rPr lang="en-US" dirty="0"/>
              <a:t>Introduction</a:t>
            </a:r>
          </a:p>
          <a:p>
            <a:pPr lvl="1"/>
            <a:r>
              <a:rPr lang="en-US" dirty="0"/>
              <a:t>Department Vision, Mission and PEOs</a:t>
            </a:r>
          </a:p>
          <a:p>
            <a:r>
              <a:rPr lang="en-US" dirty="0"/>
              <a:t>UG Computer Engineering Program </a:t>
            </a:r>
            <a:endParaRPr lang="en-US" dirty="0" smtClean="0"/>
          </a:p>
          <a:p>
            <a:pPr lvl="1"/>
            <a:r>
              <a:rPr lang="en-US" dirty="0" smtClean="0"/>
              <a:t>Curriculum</a:t>
            </a:r>
            <a:endParaRPr lang="en-US" dirty="0"/>
          </a:p>
          <a:p>
            <a:pPr lvl="1"/>
            <a:r>
              <a:rPr lang="en-US" dirty="0"/>
              <a:t>Teaching Learning</a:t>
            </a:r>
          </a:p>
          <a:p>
            <a:pPr lvl="1"/>
            <a:r>
              <a:rPr lang="en-US" dirty="0"/>
              <a:t>Course Outcomes and Program Outcomes</a:t>
            </a:r>
          </a:p>
          <a:p>
            <a:pPr lvl="1"/>
            <a:r>
              <a:rPr lang="en-US" dirty="0"/>
              <a:t>Academic Audit</a:t>
            </a:r>
          </a:p>
          <a:p>
            <a:r>
              <a:rPr lang="en-US" dirty="0" smtClean="0"/>
              <a:t>Student Information</a:t>
            </a:r>
          </a:p>
          <a:p>
            <a:pPr lvl="1"/>
            <a:r>
              <a:rPr lang="en-US" dirty="0" smtClean="0"/>
              <a:t>Academic </a:t>
            </a:r>
            <a:r>
              <a:rPr lang="en-US" dirty="0"/>
              <a:t>Performance</a:t>
            </a:r>
          </a:p>
          <a:p>
            <a:pPr lvl="1"/>
            <a:r>
              <a:rPr lang="en-US" dirty="0"/>
              <a:t>Student Placement,  Higher Studies and Entrepreneurship</a:t>
            </a:r>
          </a:p>
          <a:p>
            <a:pPr lvl="1"/>
            <a:r>
              <a:rPr lang="en-US" dirty="0"/>
              <a:t>Student Activities</a:t>
            </a:r>
          </a:p>
          <a:p>
            <a:r>
              <a:rPr lang="en-US" dirty="0"/>
              <a:t>Faculty Information</a:t>
            </a:r>
          </a:p>
          <a:p>
            <a:pPr lvl="1"/>
            <a:r>
              <a:rPr lang="en-US" dirty="0"/>
              <a:t>Faculty Training and Workshops</a:t>
            </a:r>
          </a:p>
          <a:p>
            <a:pPr lvl="1"/>
            <a:r>
              <a:rPr lang="en-US" dirty="0"/>
              <a:t>Faculty R&amp;D</a:t>
            </a:r>
          </a:p>
          <a:p>
            <a:pPr lvl="1"/>
            <a:r>
              <a:rPr lang="en-US" dirty="0"/>
              <a:t>Faculty Feedback and Appraisal</a:t>
            </a:r>
          </a:p>
          <a:p>
            <a:r>
              <a:rPr lang="en-US" dirty="0"/>
              <a:t>Facilities and Technical Support</a:t>
            </a:r>
          </a:p>
          <a:p>
            <a:pPr lvl="1"/>
            <a:r>
              <a:rPr lang="en-US" dirty="0"/>
              <a:t>Student Support Systems</a:t>
            </a:r>
          </a:p>
          <a:p>
            <a:pPr lvl="1"/>
            <a:r>
              <a:rPr lang="en-US" dirty="0"/>
              <a:t>Governance and Institutional Support </a:t>
            </a:r>
          </a:p>
          <a:p>
            <a:r>
              <a:rPr lang="en-US" dirty="0" smtClean="0"/>
              <a:t>Future Plans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98658" name="AutoShape 2" descr="Image result for li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8660" name="Picture 4" descr="Image result for li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3200" y="2133600"/>
            <a:ext cx="2286000" cy="228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Courses Mapped to Program Specific Criteria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1091404184"/>
              </p:ext>
            </p:extLst>
          </p:nvPr>
        </p:nvGraphicFramePr>
        <p:xfrm>
          <a:off x="838200" y="609600"/>
          <a:ext cx="79248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xmlns="" val="2935217431"/>
              </p:ext>
            </p:extLst>
          </p:nvPr>
        </p:nvGraphicFramePr>
        <p:xfrm>
          <a:off x="838200" y="4191000"/>
          <a:ext cx="7924800" cy="233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xmlns="" val="21436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Technical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762001" y="688006"/>
          <a:ext cx="8153406" cy="6155415"/>
        </p:xfrm>
        <a:graphic>
          <a:graphicData uri="http://schemas.openxmlformats.org/drawingml/2006/table">
            <a:tbl>
              <a:tblPr/>
              <a:tblGrid>
                <a:gridCol w="9736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42134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Advance Mathematics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 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4549" marR="4549" marT="45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Professional Core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 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4549" marR="4549" marT="45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Computing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 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4549" marR="4549" marT="45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Modeling</a:t>
                      </a:r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 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4549" marR="4549" marT="45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Programming</a:t>
                      </a:r>
                    </a:p>
                  </a:txBody>
                  <a:tcPr marL="4549" marR="4549" marT="45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Application</a:t>
                      </a:r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 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4549" marR="4549" marT="45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Professional Abilities and Soft Skills</a:t>
                      </a:r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 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4549" marR="4549" marT="4549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26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Discrete Structures and Graph theory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Data Structures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Computer Programming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Computer Graphics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Software Engineering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PHP MYSQL</a:t>
                      </a:r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Business Intelligence and Analytics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Mobile Application Development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Mini Project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38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Mathematical Transformations and Applications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Computer Organization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Problem Solving and Programming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Microprocessors and Microcontrollers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Database Management Systems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C#.NET</a:t>
                      </a:r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Product Design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Ethical Hacking and Network Defense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Comprehensive Viva Voce 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26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Algorithmic Number Theory and Algebra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Digital Electronics and Logic Design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PIC Microcontroller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Advanced Data Structures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Object Oriented Modeling and Design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Python</a:t>
                      </a:r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Human Computer Interaction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Geographical Information Systems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Project Stage - 1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55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Randomized and Approximation Algorithms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Data Communication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Big Data Technologies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Distributed Computing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Enterprise Systems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ASP.NET 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Software testing and Quality Assurance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Management Information Systems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Seminar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1343">
                <a:tc>
                  <a:txBody>
                    <a:bodyPr/>
                    <a:lstStyle/>
                    <a:p>
                      <a:pPr algn="l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Microprocessor and Interfacing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Machine Learning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Digital Signal Processing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Advanced Computer Graphics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Advanced Java                    </a:t>
                      </a:r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Convergence Technologies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Network Security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Project Stage - II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7170">
                <a:tc>
                  <a:txBody>
                    <a:bodyPr/>
                    <a:lstStyle/>
                    <a:p>
                      <a:pPr algn="l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Operating Systems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Information Retrieval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Embedded Systems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Modeling and Simulation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Spring Framework</a:t>
                      </a:r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Data Mining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Project Stage - III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22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Computer Networks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Compiler Design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Struts Framework</a:t>
                      </a:r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Technical Writing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22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Theory of Computation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Mobile Computing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Matlab</a:t>
                      </a:r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General Seminar - 2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410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Design and Analysis of Algorithm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Cloud Computing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Principles of Programming Languages</a:t>
                      </a:r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822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Systems Programming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Neural Networks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213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Advanced Computer Architecture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Image Processing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213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Parallel Computing on GPU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822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Artificial Intelligence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4549" marR="4549" marT="4549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525963"/>
          </a:xfrm>
        </p:spPr>
        <p:txBody>
          <a:bodyPr/>
          <a:lstStyle/>
          <a:p>
            <a:pPr>
              <a:buNone/>
            </a:pPr>
            <a:endParaRPr lang="en-US" sz="40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buNone/>
            </a:pPr>
            <a:r>
              <a:rPr lang="en-IN" sz="40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Teaching </a:t>
            </a:r>
            <a:r>
              <a:rPr lang="en-IN" sz="4000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Learning</a:t>
            </a:r>
          </a:p>
          <a:p>
            <a:pPr algn="ctr">
              <a:buNone/>
            </a:pPr>
            <a:r>
              <a:rPr lang="en-IN" sz="4000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And Assessment</a:t>
            </a:r>
            <a:endParaRPr lang="en-US" sz="4000" dirty="0">
              <a:solidFill>
                <a:srgbClr val="0070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7185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0960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Teaching Learning Process and Improvement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762000" y="838200"/>
          <a:ext cx="4114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/>
        </p:nvGraphicFramePr>
        <p:xfrm>
          <a:off x="5029200" y="46037"/>
          <a:ext cx="4038600" cy="5059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53000" y="4634627"/>
            <a:ext cx="4724400" cy="2585323"/>
          </a:xfrm>
          <a:prstGeom prst="rect">
            <a:avLst/>
          </a:prstGeom>
          <a:solidFill>
            <a:schemeClr val="bg1"/>
          </a:solidFill>
        </p:spPr>
        <p:txBody>
          <a:bodyPr wrap="square" numCol="2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Encourage Bright Students</a:t>
            </a:r>
            <a:r>
              <a:rPr lang="en-US" dirty="0" smtClean="0">
                <a:solidFill>
                  <a:srgbClr val="C00000"/>
                </a:solidFill>
              </a:rPr>
              <a:t>:</a:t>
            </a:r>
          </a:p>
          <a:p>
            <a:pPr marL="342900" indent="-342900">
              <a:buAutoNum type="arabicPeriod"/>
            </a:pPr>
            <a:r>
              <a:rPr lang="en-US" dirty="0" smtClean="0"/>
              <a:t>Challenging Assignments</a:t>
            </a:r>
          </a:p>
          <a:p>
            <a:pPr marL="342900" indent="-342900">
              <a:buAutoNum type="arabicPeriod"/>
            </a:pPr>
            <a:r>
              <a:rPr lang="en-US" dirty="0" smtClean="0"/>
              <a:t>Challenging  Questions in exams</a:t>
            </a:r>
          </a:p>
          <a:p>
            <a:pPr marL="342900" indent="-342900">
              <a:buAutoNum type="arabicPeriod"/>
            </a:pPr>
            <a:r>
              <a:rPr lang="en-US" dirty="0" smtClean="0"/>
              <a:t>Extra Projects</a:t>
            </a:r>
          </a:p>
          <a:p>
            <a:pPr marL="342900" indent="-342900">
              <a:buAutoNum type="arabicPeriod"/>
            </a:pPr>
            <a:r>
              <a:rPr lang="en-US" dirty="0" smtClean="0"/>
              <a:t>Internships</a:t>
            </a:r>
          </a:p>
          <a:p>
            <a:pPr marL="342900" indent="-342900"/>
            <a:endParaRPr lang="en-US" b="1" dirty="0" smtClean="0">
              <a:solidFill>
                <a:srgbClr val="C00000"/>
              </a:solidFill>
            </a:endParaRPr>
          </a:p>
          <a:p>
            <a:pPr marL="342900" indent="-342900"/>
            <a:r>
              <a:rPr lang="en-US" b="1" dirty="0" smtClean="0">
                <a:solidFill>
                  <a:srgbClr val="C00000"/>
                </a:solidFill>
              </a:rPr>
              <a:t>Support Weak Students:</a:t>
            </a:r>
          </a:p>
          <a:p>
            <a:pPr marL="342900" indent="-342900">
              <a:buAutoNum type="arabicPeriod"/>
            </a:pPr>
            <a:r>
              <a:rPr lang="en-US" dirty="0" smtClean="0"/>
              <a:t>Re-test</a:t>
            </a:r>
          </a:p>
          <a:p>
            <a:pPr marL="342900" indent="-342900">
              <a:buAutoNum type="arabicPeriod"/>
            </a:pPr>
            <a:r>
              <a:rPr lang="en-US" dirty="0" smtClean="0"/>
              <a:t>Remedial </a:t>
            </a:r>
          </a:p>
          <a:p>
            <a:pPr marL="342900" indent="-342900"/>
            <a:r>
              <a:rPr lang="en-US" dirty="0" smtClean="0"/>
              <a:t>	teaching 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Counseling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Re-registration</a:t>
            </a:r>
          </a:p>
        </p:txBody>
      </p:sp>
    </p:spTree>
    <p:extLst>
      <p:ext uri="{BB962C8B-B14F-4D97-AF65-F5344CB8AC3E}">
        <p14:creationId xmlns:p14="http://schemas.microsoft.com/office/powerpoint/2010/main" xmlns="" val="4347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24320" y="6432550"/>
            <a:ext cx="206248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8" name="Chart 7"/>
          <p:cNvGraphicFramePr/>
          <p:nvPr/>
        </p:nvGraphicFramePr>
        <p:xfrm>
          <a:off x="838200" y="533400"/>
          <a:ext cx="3429000" cy="28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Title 1"/>
          <p:cNvSpPr txBox="1">
            <a:spLocks/>
          </p:cNvSpPr>
          <p:nvPr/>
        </p:nvSpPr>
        <p:spPr>
          <a:xfrm>
            <a:off x="381000" y="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Assessment Mechanism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24" name="Content Placeholder 4"/>
          <p:cNvGraphicFramePr>
            <a:graphicFrameLocks noGrp="1"/>
          </p:cNvGraphicFramePr>
          <p:nvPr>
            <p:ph idx="1"/>
          </p:nvPr>
        </p:nvGraphicFramePr>
        <p:xfrm>
          <a:off x="4495800" y="1219200"/>
          <a:ext cx="44196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715000" y="685800"/>
            <a:ext cx="2610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Project Assessment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6" name="Chart 25"/>
          <p:cNvGraphicFramePr/>
          <p:nvPr/>
        </p:nvGraphicFramePr>
        <p:xfrm>
          <a:off x="838200" y="3429000"/>
          <a:ext cx="3429000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D:\NBA_Crterion_4\4.5\4.5.1\Prakalp\2015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685800"/>
            <a:ext cx="2924174" cy="2126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09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Project Competitions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685800"/>
            <a:ext cx="2743200" cy="21884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1295400" y="2819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Prakalp</a:t>
            </a:r>
            <a:r>
              <a:rPr lang="en-US" dirty="0">
                <a:solidFill>
                  <a:srgbClr val="0000FF"/>
                </a:solidFill>
              </a:rPr>
              <a:t> 2014</a:t>
            </a:r>
          </a:p>
        </p:txBody>
      </p:sp>
      <p:pic>
        <p:nvPicPr>
          <p:cNvPr id="1027" name="Picture 3" descr="D:\NBA_Crterion_4\4.5\4.5.1\Navonmesh_2016\DSC_823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4470400"/>
            <a:ext cx="2895600" cy="208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4419600"/>
            <a:ext cx="3088105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5943600" y="41910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00FF"/>
                </a:solidFill>
              </a:rPr>
              <a:t>Navonmesh 2016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95400" y="41148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Prakalp</a:t>
            </a:r>
            <a:r>
              <a:rPr lang="en-US" dirty="0">
                <a:solidFill>
                  <a:srgbClr val="0000FF"/>
                </a:solidFill>
              </a:rPr>
              <a:t> 2016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05600" y="2743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Prakalp</a:t>
            </a:r>
            <a:r>
              <a:rPr lang="en-US" dirty="0">
                <a:solidFill>
                  <a:srgbClr val="0000FF"/>
                </a:solidFill>
              </a:rPr>
              <a:t> 2015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05200" y="2362200"/>
            <a:ext cx="2743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Project Evaluation Criteria: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Social Relevance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Business Potential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Innovation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Development Quality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33800" y="838200"/>
            <a:ext cx="2057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Judged by the panel consisting of faculty and industry experts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810000" y="5562600"/>
            <a:ext cx="205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Industry Sponsored Event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Industry Contribution for Teaching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2667000" y="762000"/>
          <a:ext cx="41148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010400" y="762000"/>
            <a:ext cx="213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0070C0"/>
                </a:solidFill>
              </a:rPr>
              <a:t>nVIDIA</a:t>
            </a:r>
            <a:r>
              <a:rPr lang="en-US" b="1" dirty="0" smtClean="0">
                <a:solidFill>
                  <a:srgbClr val="0070C0"/>
                </a:solidFill>
              </a:rPr>
              <a:t> Lab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GPU Computing based projects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IIT Nodal Center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Research Grants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Industry/ Academia Training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762000"/>
            <a:ext cx="213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IAB Meeting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Presented Curriculum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Suggestions Incorporated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Help in Placement and Higher Studies</a:t>
            </a:r>
            <a:endParaRPr lang="en-US" dirty="0"/>
          </a:p>
        </p:txBody>
      </p:sp>
      <p:sp>
        <p:nvSpPr>
          <p:cNvPr id="71682" name="AutoShape 2" descr="Displaying Photo_I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IOT CO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05200" y="4574286"/>
            <a:ext cx="2743200" cy="2026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2" descr="C:\Users\admin\Desktop\NVIDIAvisualcomputinglab-comp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4572000"/>
            <a:ext cx="2743200" cy="2057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3581400" y="6528424"/>
            <a:ext cx="251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90000"/>
                </a:solidFill>
              </a:rPr>
              <a:t>IOT Center Of Excellence</a:t>
            </a:r>
            <a:endParaRPr lang="en-US" b="1" dirty="0">
              <a:solidFill>
                <a:srgbClr val="990000"/>
              </a:solidFill>
            </a:endParaRPr>
          </a:p>
        </p:txBody>
      </p:sp>
      <p:pic>
        <p:nvPicPr>
          <p:cNvPr id="12" name="Picture 8" descr="C:\Users\Deepali\Downloads\IMG-20160902-WA0010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2000" y="4572000"/>
            <a:ext cx="2590800" cy="2057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762000" y="3810000"/>
            <a:ext cx="1828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90000"/>
                </a:solidFill>
              </a:rPr>
              <a:t>Industrial Visit to Tech Mahindra</a:t>
            </a:r>
            <a:endParaRPr lang="en-US" b="1" dirty="0">
              <a:solidFill>
                <a:srgbClr val="99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10400" y="3733800"/>
            <a:ext cx="1828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90000"/>
                </a:solidFill>
              </a:rPr>
              <a:t>Sponsored Lab: </a:t>
            </a:r>
            <a:r>
              <a:rPr lang="en-US" b="1" dirty="0" err="1" smtClean="0">
                <a:solidFill>
                  <a:srgbClr val="990000"/>
                </a:solidFill>
              </a:rPr>
              <a:t>nVIDIA</a:t>
            </a:r>
            <a:endParaRPr lang="en-US" b="1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14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4585" name="Picture 9" descr="I:\NBA criteria 2\NVIDIA_MOU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3920" y="1524000"/>
            <a:ext cx="2542680" cy="4419600"/>
          </a:xfrm>
          <a:prstGeom prst="rect">
            <a:avLst/>
          </a:prstGeom>
          <a:noFill/>
        </p:spPr>
      </p:pic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1524000"/>
            <a:ext cx="269047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7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30112" y="1524000"/>
            <a:ext cx="29799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09600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Industy</a:t>
            </a:r>
            <a:r>
              <a:rPr lang="en-US" sz="3200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MOUs</a:t>
            </a:r>
            <a:endParaRPr lang="en-IN" sz="32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Picture 2" descr="D:\Teaching\NBA\NBA 2015-16 Sem II\Report\Final Report NBA 2016-08-02\PPT\NBA All PPT\NBA PPT-5-09-2016\logo-techMahindr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38859" y="976890"/>
            <a:ext cx="1538341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:\Teaching\NBA\NBA 2015-16 Sem II\Report\Final Report NBA 2016-08-02\PPT\NBA All PPT\NBA PPT-5-09-2016\Infosy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662" t="31710" r="662" b="31203"/>
          <a:stretch/>
        </p:blipFill>
        <p:spPr bwMode="auto">
          <a:xfrm>
            <a:off x="3776661" y="910710"/>
            <a:ext cx="1553146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NVIDIA-Logo-Blog.jpg"/>
          <p:cNvPicPr>
            <a:picLocks noChangeAspect="1"/>
          </p:cNvPicPr>
          <p:nvPr/>
        </p:nvPicPr>
        <p:blipFill rotWithShape="1">
          <a:blip r:embed="rId7" cstate="print"/>
          <a:srcRect t="20846" b="17534"/>
          <a:stretch/>
        </p:blipFill>
        <p:spPr>
          <a:xfrm>
            <a:off x="1362075" y="857513"/>
            <a:ext cx="1329952" cy="576000"/>
          </a:xfrm>
          <a:prstGeom prst="rect">
            <a:avLst/>
          </a:prstGeom>
        </p:spPr>
      </p:pic>
      <p:pic>
        <p:nvPicPr>
          <p:cNvPr id="19" name="Picture 3" descr="D:\Teaching\NBA\NBA 2015-16 Sem II\Report\Final Report NBA 2016-08-02\PPT\NBA All PPT\NBA PPT-5-09-2016\Persisten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14800" y="6001128"/>
            <a:ext cx="990600" cy="78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2853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NVIDIA-Logo-Blo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613519"/>
            <a:ext cx="1295400" cy="9104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848600" cy="609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Initiatives related to Industry Internship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914400" y="914400"/>
          <a:ext cx="43434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 descr="deutsche-bank-ag-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96200" y="762000"/>
            <a:ext cx="1221267" cy="602466"/>
          </a:xfrm>
          <a:prstGeom prst="rect">
            <a:avLst/>
          </a:prstGeom>
        </p:spPr>
      </p:pic>
      <p:pic>
        <p:nvPicPr>
          <p:cNvPr id="8" name="Picture 7" descr="4_colour_logo_new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53400" y="5638800"/>
            <a:ext cx="838200" cy="680948"/>
          </a:xfrm>
          <a:prstGeom prst="rect">
            <a:avLst/>
          </a:prstGeom>
        </p:spPr>
      </p:pic>
      <p:pic>
        <p:nvPicPr>
          <p:cNvPr id="10" name="Picture 9" descr="Barclays_1315929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10200" y="762000"/>
            <a:ext cx="1371600" cy="629543"/>
          </a:xfrm>
          <a:prstGeom prst="rect">
            <a:avLst/>
          </a:prstGeom>
        </p:spPr>
      </p:pic>
      <p:pic>
        <p:nvPicPr>
          <p:cNvPr id="11" name="Picture 10" descr="Amazon.com Inc_200px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58000" y="5712569"/>
            <a:ext cx="1371600" cy="535831"/>
          </a:xfrm>
          <a:prstGeom prst="rect">
            <a:avLst/>
          </a:prstGeom>
        </p:spPr>
      </p:pic>
      <p:pic>
        <p:nvPicPr>
          <p:cNvPr id="14338" name="Picture 2" descr="Image result for Goldman Sachs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410200" y="5638800"/>
            <a:ext cx="1507788" cy="738188"/>
          </a:xfrm>
          <a:prstGeom prst="rect">
            <a:avLst/>
          </a:prstGeom>
          <a:noFill/>
        </p:spPr>
      </p:pic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xmlns="" val="1480411132"/>
              </p:ext>
            </p:extLst>
          </p:nvPr>
        </p:nvGraphicFramePr>
        <p:xfrm>
          <a:off x="5562600" y="1447800"/>
          <a:ext cx="33020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057400" y="6211669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Companies approached for 2016-17 </a:t>
            </a:r>
            <a:r>
              <a:rPr lang="en-US" dirty="0" err="1" smtClean="0"/>
              <a:t>Sem</a:t>
            </a:r>
            <a:r>
              <a:rPr lang="en-US" dirty="0" smtClean="0"/>
              <a:t> 2: </a:t>
            </a:r>
            <a:r>
              <a:rPr lang="en-US" dirty="0" err="1" smtClean="0"/>
              <a:t>Ubisoft</a:t>
            </a:r>
            <a:r>
              <a:rPr lang="en-US" dirty="0" smtClean="0"/>
              <a:t>, NVIDIA, Tech Mahindra, </a:t>
            </a:r>
            <a:r>
              <a:rPr lang="en-US" dirty="0" err="1" smtClean="0"/>
              <a:t>VMWare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67400" y="5181600"/>
            <a:ext cx="269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Stipends  up to Rs. 66,000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316400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229600" cy="457200"/>
          </a:xfrm>
        </p:spPr>
        <p:txBody>
          <a:bodyPr>
            <a:noAutofit/>
          </a:bodyPr>
          <a:lstStyle/>
          <a:p>
            <a:r>
              <a:rPr lang="en-US" sz="27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Professional Courses Conducted by Industries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081814962"/>
              </p:ext>
            </p:extLst>
          </p:nvPr>
        </p:nvGraphicFramePr>
        <p:xfrm>
          <a:off x="838200" y="838201"/>
          <a:ext cx="7467600" cy="4467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4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285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610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020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7584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635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728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Sr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Name of adjunct/ visiting faculty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Background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Course Taught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Type of Course (Theory, Elective PD)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Year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4577"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  <a:effectLst/>
                        </a:rPr>
                        <a:t>2013-14</a:t>
                      </a:r>
                      <a:endParaRPr lang="en-US" sz="14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91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Girish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Bharambe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NVIDIA, Pune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Problem solving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PD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TY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3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Anup Bhatkar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u="none" strike="noStrike" dirty="0" err="1">
                          <a:effectLst/>
                        </a:rPr>
                        <a:t>Enlighted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Inc</a:t>
                      </a:r>
                      <a:r>
                        <a:rPr lang="en-US" sz="1400" u="none" strike="noStrike" dirty="0">
                          <a:effectLst/>
                        </a:rPr>
                        <a:t>, Pune, India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Machine Learning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Core Theory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B.Tech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4577"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  <a:effectLst/>
                        </a:rPr>
                        <a:t>2014-15</a:t>
                      </a:r>
                      <a:endParaRPr lang="en-US" sz="14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83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Girish Bharambe, Pavan Mahalle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NVIDIA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Problem solving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PD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TY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83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Nikhil </a:t>
                      </a:r>
                      <a:r>
                        <a:rPr lang="en-US" sz="1400" dirty="0" err="1">
                          <a:effectLst/>
                        </a:rPr>
                        <a:t>Bhagwat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TCS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Ethical Hacking &amp; Network </a:t>
                      </a:r>
                      <a:r>
                        <a:rPr lang="en-US" sz="1400" dirty="0" err="1">
                          <a:effectLst/>
                        </a:rPr>
                        <a:t>Defence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PD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TY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183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Prashant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Kaushal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KonSoftech</a:t>
                      </a:r>
                      <a:r>
                        <a:rPr lang="en-US" sz="1400" dirty="0">
                          <a:effectLst/>
                        </a:rPr>
                        <a:t>-Own Startup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Advanced Java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PD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TY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183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Anuradha</a:t>
                      </a:r>
                      <a:r>
                        <a:rPr lang="en-US" sz="140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aseline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L. and </a:t>
                      </a:r>
                      <a:r>
                        <a:rPr lang="en-US" sz="1400" baseline="0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Rustam</a:t>
                      </a:r>
                      <a:r>
                        <a:rPr lang="en-US" sz="140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Mody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Persistent</a:t>
                      </a: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Python</a:t>
                      </a:r>
                      <a:r>
                        <a:rPr lang="en-US" sz="140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Programming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SD</a:t>
                      </a: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SY</a:t>
                      </a:r>
                    </a:p>
                  </a:txBody>
                  <a:tcPr marL="48492" marR="48492" marT="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5508607"/>
            <a:ext cx="2209800" cy="914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5368889"/>
            <a:ext cx="1371600" cy="119383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2" descr="D:\Teaching\NBA\NBA 2015-16 Sem II\Report\Final Report NBA 2016-08-02\PPT\NBA All PPT\NBA PPT-5-09-2016\logo-enlighted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732444"/>
            <a:ext cx="16668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8644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1" descr="640px-VIT_Pune_1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62000"/>
            <a:ext cx="71628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Line 134"/>
          <p:cNvSpPr>
            <a:spLocks noChangeShapeType="1"/>
          </p:cNvSpPr>
          <p:nvPr/>
        </p:nvSpPr>
        <p:spPr bwMode="auto">
          <a:xfrm rot="5400000">
            <a:off x="4902200" y="-3619500"/>
            <a:ext cx="0" cy="8458200"/>
          </a:xfrm>
          <a:prstGeom prst="line">
            <a:avLst/>
          </a:prstGeom>
          <a:noFill/>
          <a:ln w="38100" cmpd="dbl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6" name="Line 15"/>
          <p:cNvSpPr>
            <a:spLocks noChangeShapeType="1"/>
          </p:cNvSpPr>
          <p:nvPr/>
        </p:nvSpPr>
        <p:spPr bwMode="auto">
          <a:xfrm>
            <a:off x="685800" y="609600"/>
            <a:ext cx="0" cy="6248400"/>
          </a:xfrm>
          <a:prstGeom prst="line">
            <a:avLst/>
          </a:prstGeom>
          <a:noFill/>
          <a:ln w="38100" cmpd="dbl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7" name="Text Box 12"/>
          <p:cNvSpPr txBox="1">
            <a:spLocks noChangeArrowheads="1"/>
          </p:cNvSpPr>
          <p:nvPr/>
        </p:nvSpPr>
        <p:spPr bwMode="auto">
          <a:xfrm>
            <a:off x="0" y="685800"/>
            <a:ext cx="685800" cy="519113"/>
          </a:xfrm>
          <a:prstGeom prst="rect">
            <a:avLst/>
          </a:prstGeom>
          <a:solidFill>
            <a:srgbClr val="00008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1">
                <a:solidFill>
                  <a:schemeClr val="bg1"/>
                </a:solidFill>
                <a:latin typeface="Century Gothic" pitchFamily="34" charset="0"/>
              </a:rPr>
              <a:t>VI</a:t>
            </a:r>
          </a:p>
        </p:txBody>
      </p:sp>
      <p:pic>
        <p:nvPicPr>
          <p:cNvPr id="3078" name="Picture 4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34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Text Box 14"/>
          <p:cNvSpPr txBox="1">
            <a:spLocks noChangeArrowheads="1"/>
          </p:cNvSpPr>
          <p:nvPr/>
        </p:nvSpPr>
        <p:spPr bwMode="auto">
          <a:xfrm rot="-5401349">
            <a:off x="-2180431" y="3864769"/>
            <a:ext cx="5030787" cy="396875"/>
          </a:xfrm>
          <a:prstGeom prst="rect">
            <a:avLst/>
          </a:prstGeom>
          <a:solidFill>
            <a:srgbClr val="00008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  <a:latin typeface="Century Gothic" pitchFamily="34" charset="0"/>
              </a:rPr>
              <a:t>Vishwakarma  Institute  of  Technology</a:t>
            </a:r>
          </a:p>
        </p:txBody>
      </p:sp>
      <p:sp>
        <p:nvSpPr>
          <p:cNvPr id="14" name="Curved Right Arrow 13"/>
          <p:cNvSpPr/>
          <p:nvPr/>
        </p:nvSpPr>
        <p:spPr>
          <a:xfrm>
            <a:off x="1752600" y="2362200"/>
            <a:ext cx="381000" cy="990600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081" name="Text Box 10"/>
          <p:cNvSpPr txBox="1">
            <a:spLocks noChangeArrowheads="1"/>
          </p:cNvSpPr>
          <p:nvPr/>
        </p:nvSpPr>
        <p:spPr bwMode="auto">
          <a:xfrm>
            <a:off x="952500" y="112713"/>
            <a:ext cx="7696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Location of Department  </a:t>
            </a:r>
          </a:p>
        </p:txBody>
      </p:sp>
    </p:spTree>
    <p:extLst>
      <p:ext uri="{BB962C8B-B14F-4D97-AF65-F5344CB8AC3E}">
        <p14:creationId xmlns:p14="http://schemas.microsoft.com/office/powerpoint/2010/main" xmlns="" val="63162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229600" cy="457200"/>
          </a:xfrm>
        </p:spPr>
        <p:txBody>
          <a:bodyPr>
            <a:noAutofit/>
          </a:bodyPr>
          <a:lstStyle/>
          <a:p>
            <a:r>
              <a:rPr lang="en-US" sz="27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Professional Courses Conducted by Industries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083156252"/>
              </p:ext>
            </p:extLst>
          </p:nvPr>
        </p:nvGraphicFramePr>
        <p:xfrm>
          <a:off x="762000" y="838200"/>
          <a:ext cx="7924799" cy="4180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99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566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001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662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2255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091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Sr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Name of adjunct/ visiting faculty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Background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Course Taught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Type of Course (Theory, Elective PD)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Year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4577"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  <a:effectLst/>
                        </a:rPr>
                        <a:t>2015-16</a:t>
                      </a:r>
                      <a:endParaRPr lang="en-US" sz="1400" dirty="0">
                        <a:solidFill>
                          <a:srgbClr val="0070C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83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7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Girish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Bharambe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Pavan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Mahalle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NVIDIA, Pune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Problem solving and programming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PD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TY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83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8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Nikhil </a:t>
                      </a:r>
                      <a:r>
                        <a:rPr lang="en-US" sz="1400" dirty="0" err="1">
                          <a:effectLst/>
                        </a:rPr>
                        <a:t>Bhagwat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TCS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Ethical Hacking and Network </a:t>
                      </a:r>
                      <a:r>
                        <a:rPr lang="en-US" sz="1400" dirty="0" err="1">
                          <a:effectLst/>
                        </a:rPr>
                        <a:t>Defence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PD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TY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91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9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Kedar</a:t>
                      </a:r>
                      <a:r>
                        <a:rPr lang="en-US" sz="1400" dirty="0">
                          <a:effectLst/>
                        </a:rPr>
                        <a:t> Dixit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PSL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Big data technologies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PD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>
                          <a:effectLst/>
                        </a:rPr>
                        <a:t>TY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91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Prashant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Kaushal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KonSoftech</a:t>
                      </a:r>
                      <a:r>
                        <a:rPr lang="en-US" sz="1400" dirty="0">
                          <a:effectLst/>
                        </a:rPr>
                        <a:t>-Own Startup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Cloud computing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Elective + Lab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B.Tech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9154"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  <a:effectLst/>
                        </a:rPr>
                        <a:t>2016-17</a:t>
                      </a:r>
                      <a:endParaRPr lang="en-US" sz="1400" dirty="0">
                        <a:solidFill>
                          <a:srgbClr val="0070C0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91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11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Prashant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Kaushal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KonSoftech</a:t>
                      </a:r>
                      <a:r>
                        <a:rPr lang="en-US" sz="1400" dirty="0">
                          <a:effectLst/>
                        </a:rPr>
                        <a:t>-Own Startup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Advance Java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PD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TY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91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12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Kedar</a:t>
                      </a:r>
                      <a:r>
                        <a:rPr lang="en-US" sz="1400" dirty="0">
                          <a:effectLst/>
                        </a:rPr>
                        <a:t> Dixit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PSL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Big data technologies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PD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TY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91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13</a:t>
                      </a: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Bhushan</a:t>
                      </a: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Garware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PSL</a:t>
                      </a: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Machine Learning</a:t>
                      </a: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Elective + Lab</a:t>
                      </a:r>
                    </a:p>
                  </a:txBody>
                  <a:tcPr marL="48492" marR="48492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effectLst/>
                        </a:rPr>
                        <a:t>B.Tech</a:t>
                      </a:r>
                      <a:endParaRPr lang="en-US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8492" marR="48492" marT="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5321318"/>
            <a:ext cx="2209800" cy="914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4875" y="5181600"/>
            <a:ext cx="1371600" cy="119383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5226431"/>
            <a:ext cx="1295400" cy="110417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7686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077200" cy="4525963"/>
          </a:xfrm>
        </p:spPr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sz="40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Course Outcomes and Program Outcomes</a:t>
            </a:r>
            <a:endParaRPr lang="en-IN" sz="4000" dirty="0">
              <a:solidFill>
                <a:srgbClr val="0070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387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COs, POs and PSOs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Flowchart: Alternate Process 4"/>
          <p:cNvSpPr/>
          <p:nvPr/>
        </p:nvSpPr>
        <p:spPr>
          <a:xfrm>
            <a:off x="3429000" y="685800"/>
            <a:ext cx="1219200" cy="612648"/>
          </a:xfrm>
          <a:prstGeom prst="flowChartAlternateProcess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12- POs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4724400" y="685800"/>
            <a:ext cx="1219200" cy="612648"/>
          </a:xfrm>
          <a:prstGeom prst="flowChartAlternateProcess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4 - PSOs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838200" y="1374648"/>
            <a:ext cx="2514600" cy="612648"/>
          </a:xfrm>
          <a:prstGeom prst="flowChartAlternateProcess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6 - COs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3429000" y="1371600"/>
            <a:ext cx="1219200" cy="612648"/>
          </a:xfrm>
          <a:prstGeom prst="flowChartAlternate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5 - COs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4724400" y="1374648"/>
            <a:ext cx="1219200" cy="612648"/>
          </a:xfrm>
          <a:prstGeom prst="flowChartAlternate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1 - CO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38200" y="2057400"/>
            <a:ext cx="2514600" cy="68580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Attainment Level </a:t>
            </a:r>
            <a:r>
              <a:rPr lang="en-US" dirty="0" smtClean="0">
                <a:solidFill>
                  <a:schemeClr val="bg1"/>
                </a:solidFill>
              </a:rPr>
              <a:t>1-5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505200" y="2057400"/>
            <a:ext cx="2514600" cy="6858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Co-relation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strengths</a:t>
            </a:r>
            <a:r>
              <a:rPr lang="en-US" dirty="0" smtClean="0"/>
              <a:t> from </a:t>
            </a:r>
            <a:r>
              <a:rPr lang="en-US" dirty="0" smtClean="0">
                <a:solidFill>
                  <a:schemeClr val="bg1"/>
                </a:solidFill>
              </a:rPr>
              <a:t>1-3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14400" y="4267200"/>
            <a:ext cx="25146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Curriculum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874644" y="2819400"/>
            <a:ext cx="2514600" cy="13716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HAs, CTs, MSE </a:t>
            </a:r>
          </a:p>
          <a:p>
            <a:pPr algn="ctr"/>
            <a:r>
              <a:rPr lang="en-US" dirty="0" smtClean="0"/>
              <a:t>(In-</a:t>
            </a:r>
            <a:r>
              <a:rPr lang="en-US" dirty="0" err="1" smtClean="0"/>
              <a:t>Sem</a:t>
            </a:r>
            <a:r>
              <a:rPr lang="en-US" dirty="0" smtClean="0"/>
              <a:t>), ESE (End-</a:t>
            </a:r>
            <a:r>
              <a:rPr lang="en-US" dirty="0" err="1" smtClean="0"/>
              <a:t>Sem</a:t>
            </a:r>
            <a:r>
              <a:rPr lang="en-US" dirty="0" smtClean="0"/>
              <a:t>) and Lab Assignment question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505200" y="2819400"/>
            <a:ext cx="25146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Mini/ Major Projects, Seminars,</a:t>
            </a:r>
          </a:p>
          <a:p>
            <a:pPr algn="ctr"/>
            <a:r>
              <a:rPr lang="en-US" dirty="0" smtClean="0"/>
              <a:t> Industry Internships  majorly mapped to PO7-PO12</a:t>
            </a:r>
            <a:endParaRPr lang="en-US" dirty="0"/>
          </a:p>
        </p:txBody>
      </p:sp>
      <p:cxnSp>
        <p:nvCxnSpPr>
          <p:cNvPr id="38" name="Curved Connector 37"/>
          <p:cNvCxnSpPr>
            <a:stCxn id="13" idx="1"/>
          </p:cNvCxnSpPr>
          <p:nvPr/>
        </p:nvCxnSpPr>
        <p:spPr>
          <a:xfrm rot="10800000" flipH="1">
            <a:off x="914400" y="1219200"/>
            <a:ext cx="3810000" cy="3390900"/>
          </a:xfrm>
          <a:prstGeom prst="curvedConnector3">
            <a:avLst>
              <a:gd name="adj1" fmla="val 3365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38200" y="5334000"/>
            <a:ext cx="2729017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just"/>
            <a:r>
              <a:rPr lang="en-US" sz="2400" dirty="0" smtClean="0">
                <a:hlinkClick r:id="rId2" action="ppaction://hlinkpres?slideindex=1&amp;slidetitle="/>
              </a:rPr>
              <a:t>PO Attainment Logic</a:t>
            </a:r>
            <a:endParaRPr lang="en-US" sz="2400" dirty="0" smtClean="0"/>
          </a:p>
        </p:txBody>
      </p: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5257800" y="4343399"/>
          <a:ext cx="3886200" cy="2514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599"/>
                <a:gridCol w="838200"/>
                <a:gridCol w="838200"/>
                <a:gridCol w="838201"/>
              </a:tblGrid>
              <a:tr h="31432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SEM-I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SEM-II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Overall</a:t>
                      </a:r>
                      <a:endParaRPr lang="en-US" sz="1400" dirty="0"/>
                    </a:p>
                  </a:txBody>
                  <a:tcPr/>
                </a:tc>
              </a:tr>
              <a:tr h="5500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r>
                        <a:rPr lang="en-US" sz="1400" baseline="0" dirty="0" smtClean="0"/>
                        <a:t> No. of COs Defined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455</a:t>
                      </a:r>
                      <a:endParaRPr lang="en-US" sz="1400" dirty="0"/>
                    </a:p>
                  </a:txBody>
                  <a:tcPr/>
                </a:tc>
              </a:tr>
              <a:tr h="5500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Number of Attained </a:t>
                      </a:r>
                      <a:r>
                        <a:rPr lang="en-US" sz="1400" dirty="0" err="1" smtClean="0"/>
                        <a:t>COs.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353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367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391</a:t>
                      </a:r>
                      <a:endParaRPr lang="en-US" sz="1400" dirty="0"/>
                    </a:p>
                  </a:txBody>
                  <a:tcPr/>
                </a:tc>
              </a:tr>
              <a:tr h="5500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 of Non-Attained </a:t>
                      </a:r>
                      <a:r>
                        <a:rPr lang="en-US" sz="1400" dirty="0" err="1" smtClean="0"/>
                        <a:t>COs.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64</a:t>
                      </a:r>
                      <a:endParaRPr lang="en-US" sz="1400" dirty="0"/>
                    </a:p>
                  </a:txBody>
                  <a:tcPr/>
                </a:tc>
              </a:tr>
              <a:tr h="5500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Percentage of CO Attainment.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83.45%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89.51%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85.93</a:t>
                      </a:r>
                      <a:r>
                        <a:rPr lang="en-US" sz="1400" b="1" dirty="0"/>
                        <a:t>%</a:t>
                      </a:r>
                      <a:endParaRPr lang="en-US" sz="1400" b="1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6248400" y="35814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 Attainment for  </a:t>
            </a:r>
            <a:r>
              <a:rPr lang="en-US" dirty="0"/>
              <a:t>academic year </a:t>
            </a:r>
            <a:r>
              <a:rPr lang="en-US" b="1" dirty="0" smtClean="0">
                <a:solidFill>
                  <a:srgbClr val="0000FF"/>
                </a:solidFill>
              </a:rPr>
              <a:t>2015-16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00750" y="647700"/>
            <a:ext cx="2819400" cy="6858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Faculty Credentials and </a:t>
            </a:r>
          </a:p>
          <a:p>
            <a:pPr algn="ctr"/>
            <a:r>
              <a:rPr lang="en-US" dirty="0" smtClean="0"/>
              <a:t>Research Projects.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PO Attainment</a:t>
            </a:r>
            <a:endParaRPr lang="en-US" sz="2800" dirty="0">
              <a:solidFill>
                <a:srgbClr val="0070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4400" y="685800"/>
            <a:ext cx="3200400" cy="923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Direct attainment:- </a:t>
            </a:r>
            <a:r>
              <a:rPr lang="en-US" dirty="0"/>
              <a:t>Through CO-PO mapping and attainment of </a:t>
            </a:r>
            <a:r>
              <a:rPr lang="en-US" dirty="0" err="1"/>
              <a:t>COs.</a:t>
            </a:r>
            <a:r>
              <a:rPr lang="en-US" dirty="0"/>
              <a:t> (Students Performance)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18182" y="609600"/>
            <a:ext cx="3597218" cy="923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In-Direct attainment:- </a:t>
            </a:r>
            <a:r>
              <a:rPr lang="en-US" dirty="0"/>
              <a:t>Through surveys (Alumni, Employer, Students Exit survey). (Using Questionnaires)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95400" y="16002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Overall PO attainment</a:t>
            </a:r>
            <a:r>
              <a:rPr lang="en-US" dirty="0"/>
              <a:t>= </a:t>
            </a:r>
            <a:r>
              <a:rPr lang="en-US" b="1" dirty="0"/>
              <a:t>0.8</a:t>
            </a:r>
            <a:r>
              <a:rPr lang="en-US" dirty="0"/>
              <a:t> (</a:t>
            </a:r>
            <a:r>
              <a:rPr lang="en-US" b="1" dirty="0">
                <a:solidFill>
                  <a:srgbClr val="0000FF"/>
                </a:solidFill>
              </a:rPr>
              <a:t>Direct attainment</a:t>
            </a:r>
            <a:r>
              <a:rPr lang="en-US" dirty="0"/>
              <a:t>)+ </a:t>
            </a:r>
            <a:r>
              <a:rPr lang="en-US" b="1" dirty="0"/>
              <a:t>0.2 </a:t>
            </a:r>
            <a:r>
              <a:rPr lang="en-US" dirty="0"/>
              <a:t>(</a:t>
            </a:r>
            <a:r>
              <a:rPr lang="en-US" b="1" dirty="0">
                <a:solidFill>
                  <a:srgbClr val="0000FF"/>
                </a:solidFill>
              </a:rPr>
              <a:t>In-Direct attainment</a:t>
            </a:r>
            <a:r>
              <a:rPr lang="en-US" dirty="0"/>
              <a:t>)</a:t>
            </a:r>
            <a:endParaRPr lang="en-US" b="1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27770509"/>
              </p:ext>
            </p:extLst>
          </p:nvPr>
        </p:nvGraphicFramePr>
        <p:xfrm>
          <a:off x="838200" y="1981200"/>
          <a:ext cx="7832286" cy="16818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24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29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1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32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327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4327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4327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4327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4327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4327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43274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43274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43274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43274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43274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43274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43274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</a:tblGrid>
              <a:tr h="3220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/>
                        <a:t>PO/PSO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/>
                        <a:t>PO1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/>
                        <a:t>PO2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/>
                        <a:t>PO3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/>
                        <a:t>PO4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/>
                        <a:t>PO5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/>
                        <a:t>PO6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/>
                        <a:t>PO7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/>
                        <a:t>PO8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/>
                        <a:t>PO9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/>
                        <a:t>PO10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/>
                        <a:t>PO11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/>
                        <a:t>PO12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/>
                        <a:t>PSO1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/>
                        <a:t>PSO2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/>
                        <a:t>PSO3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/>
                        <a:t>PSO4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4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/>
                        <a:t>0.8* Direct attainment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78.26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71.70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/>
                        <a:t>69.63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71.52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64.54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76.28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74.55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75.90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73.85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71.88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72.00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69.63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56.47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72.50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63.78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62.86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97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/>
                        <a:t>0.2* Indirect attainment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15.14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14.26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13.92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/>
                        <a:t>15.20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14.74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14.02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14.36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14.56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15.26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14.90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14.10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15.20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14.84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14.54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13.56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13.92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64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/>
                        <a:t>Final % attainment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/>
                        <a:t>93.40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85.96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83.55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86.72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79.28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90.30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88.91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90.46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89.11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86.78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86.10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84.83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/>
                        <a:t>71.31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87.04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77.34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/>
                        <a:t>76.78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97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/>
                        <a:t>PO/PSO Attained (Yes/No)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Yes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Yes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/>
                        <a:t>Yes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Yes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Yes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Yes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Yes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Yes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Yes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Yes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Yes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Yes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Yes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Yes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/>
                        <a:t>Yes</a:t>
                      </a:r>
                      <a:endParaRPr lang="en-US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/>
                        <a:t>Yes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7" name="Chart 16"/>
          <p:cNvGraphicFramePr/>
          <p:nvPr/>
        </p:nvGraphicFramePr>
        <p:xfrm>
          <a:off x="1676400" y="3657600"/>
          <a:ext cx="60960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96200" y="4572000"/>
            <a:ext cx="1320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</a:rPr>
              <a:t>66%  Threshold</a:t>
            </a:r>
            <a:endParaRPr 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912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100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PO Improvement  Over Semesters</a:t>
            </a:r>
            <a:br>
              <a:rPr lang="en-US" sz="3100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100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of Academic Year 2015-16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955059835"/>
              </p:ext>
            </p:extLst>
          </p:nvPr>
        </p:nvGraphicFramePr>
        <p:xfrm>
          <a:off x="838200" y="1066800"/>
          <a:ext cx="83058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CustomShape 1"/>
          <p:cNvSpPr/>
          <p:nvPr/>
        </p:nvSpPr>
        <p:spPr>
          <a:xfrm>
            <a:off x="533400" y="0"/>
            <a:ext cx="8228880" cy="609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IN" sz="2800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 Attainment</a:t>
            </a:r>
            <a:endParaRPr sz="2800" dirty="0">
              <a:solidFill>
                <a:srgbClr val="0070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60764" y="316468"/>
            <a:ext cx="1752600" cy="10668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Attainment in </a:t>
            </a:r>
            <a:r>
              <a:rPr lang="en-US" dirty="0" err="1" smtClean="0"/>
              <a:t>Sem</a:t>
            </a:r>
            <a:r>
              <a:rPr lang="en-US" dirty="0" smtClean="0"/>
              <a:t> 1 of Academic Year 2015-16</a:t>
            </a:r>
            <a:endParaRPr lang="en-US" dirty="0"/>
          </a:p>
        </p:txBody>
      </p:sp>
      <p:sp>
        <p:nvSpPr>
          <p:cNvPr id="7" name="Diamond 6"/>
          <p:cNvSpPr/>
          <p:nvPr/>
        </p:nvSpPr>
        <p:spPr>
          <a:xfrm>
            <a:off x="1101436" y="1611868"/>
            <a:ext cx="2057400" cy="1143000"/>
          </a:xfrm>
          <a:prstGeom prst="diamond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 Attained?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260764" y="3073522"/>
            <a:ext cx="1752600" cy="10668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Attainment in </a:t>
            </a:r>
            <a:r>
              <a:rPr lang="en-US" dirty="0" err="1" smtClean="0"/>
              <a:t>Sem</a:t>
            </a:r>
            <a:r>
              <a:rPr lang="en-US" dirty="0" smtClean="0"/>
              <a:t> 2 of Academic Year 2015-16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 rot="5400000">
            <a:off x="2019300" y="1494104"/>
            <a:ext cx="228600" cy="69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Diamond 12"/>
          <p:cNvSpPr/>
          <p:nvPr/>
        </p:nvSpPr>
        <p:spPr>
          <a:xfrm>
            <a:off x="1108364" y="4382776"/>
            <a:ext cx="2057400" cy="1143000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 Attained?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7" idx="2"/>
            <a:endCxn id="8" idx="0"/>
          </p:cNvCxnSpPr>
          <p:nvPr/>
        </p:nvCxnSpPr>
        <p:spPr>
          <a:xfrm rot="16200000" flipH="1">
            <a:off x="1974273" y="2910731"/>
            <a:ext cx="318654" cy="69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  <a:endCxn id="13" idx="0"/>
          </p:cNvCxnSpPr>
          <p:nvPr/>
        </p:nvCxnSpPr>
        <p:spPr>
          <a:xfrm rot="5400000">
            <a:off x="2015837" y="4261549"/>
            <a:ext cx="24245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51364" y="2678668"/>
            <a:ext cx="49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Yes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251364" y="5421868"/>
            <a:ext cx="49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Yes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85800" y="5835593"/>
            <a:ext cx="2895600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Level may increased after </a:t>
            </a:r>
          </a:p>
          <a:p>
            <a:r>
              <a:rPr lang="en-US" dirty="0" smtClean="0"/>
              <a:t>another year of assessment</a:t>
            </a:r>
          </a:p>
          <a:p>
            <a:r>
              <a:rPr lang="en-US" dirty="0" smtClean="0"/>
              <a:t>if  the trend persist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3" idx="2"/>
            <a:endCxn id="20" idx="0"/>
          </p:cNvCxnSpPr>
          <p:nvPr/>
        </p:nvCxnSpPr>
        <p:spPr>
          <a:xfrm rot="5400000">
            <a:off x="1980424" y="5678952"/>
            <a:ext cx="309817" cy="34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470564" y="1473324"/>
            <a:ext cx="1752600" cy="1413164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Corrective Action taken in </a:t>
            </a:r>
            <a:r>
              <a:rPr lang="en-US" dirty="0" err="1" smtClean="0"/>
              <a:t>Sem</a:t>
            </a:r>
            <a:r>
              <a:rPr lang="en-US" dirty="0" smtClean="0"/>
              <a:t> 2 of Academic Year 2015-16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7" idx="3"/>
            <a:endCxn id="24" idx="1"/>
          </p:cNvCxnSpPr>
          <p:nvPr/>
        </p:nvCxnSpPr>
        <p:spPr>
          <a:xfrm flipV="1">
            <a:off x="3158836" y="2179906"/>
            <a:ext cx="311728" cy="34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089564" y="168806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</a:t>
            </a:r>
            <a:endParaRPr lang="en-US" b="1" dirty="0"/>
          </a:p>
        </p:txBody>
      </p:sp>
      <p:cxnSp>
        <p:nvCxnSpPr>
          <p:cNvPr id="39" name="Elbow Connector 38"/>
          <p:cNvCxnSpPr>
            <a:stCxn id="24" idx="2"/>
            <a:endCxn id="8" idx="3"/>
          </p:cNvCxnSpPr>
          <p:nvPr/>
        </p:nvCxnSpPr>
        <p:spPr>
          <a:xfrm rot="5400000">
            <a:off x="3319897" y="2579955"/>
            <a:ext cx="720434" cy="133350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3"/>
            <a:endCxn id="46" idx="1"/>
          </p:cNvCxnSpPr>
          <p:nvPr/>
        </p:nvCxnSpPr>
        <p:spPr>
          <a:xfrm>
            <a:off x="3165764" y="4954276"/>
            <a:ext cx="353290" cy="103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165764" y="450746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</a:t>
            </a:r>
            <a:endParaRPr lang="en-US" b="1" dirty="0"/>
          </a:p>
        </p:txBody>
      </p:sp>
      <p:sp>
        <p:nvSpPr>
          <p:cNvPr id="46" name="Rounded Rectangle 45"/>
          <p:cNvSpPr/>
          <p:nvPr/>
        </p:nvSpPr>
        <p:spPr>
          <a:xfrm>
            <a:off x="3519054" y="4237306"/>
            <a:ext cx="1752600" cy="1454728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Corrective Action taken in </a:t>
            </a:r>
            <a:r>
              <a:rPr lang="en-US" dirty="0" err="1" smtClean="0"/>
              <a:t>Sem</a:t>
            </a:r>
            <a:r>
              <a:rPr lang="en-US" dirty="0" smtClean="0"/>
              <a:t> 1 of Academic Year 2016-17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46" idx="2"/>
          </p:cNvCxnSpPr>
          <p:nvPr/>
        </p:nvCxnSpPr>
        <p:spPr>
          <a:xfrm rot="5400000">
            <a:off x="4068042" y="6008956"/>
            <a:ext cx="644234" cy="103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080164" y="6412468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………..</a:t>
            </a:r>
            <a:endParaRPr 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4648200" y="152400"/>
            <a:ext cx="4876800" cy="1600200"/>
          </a:xfr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rgbClr val="99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Improvement Through CO </a:t>
            </a:r>
            <a:br>
              <a:rPr lang="en-US" sz="1800" dirty="0" smtClean="0">
                <a:solidFill>
                  <a:srgbClr val="99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1800" dirty="0" smtClean="0">
                <a:solidFill>
                  <a:srgbClr val="99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Non-Attainment </a:t>
            </a:r>
            <a:endParaRPr lang="en-IN" sz="1800" dirty="0">
              <a:solidFill>
                <a:srgbClr val="99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486400" y="1371600"/>
            <a:ext cx="35052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Corrective Actions Taken in the areas of :</a:t>
            </a:r>
          </a:p>
          <a:p>
            <a:pPr marL="457200" indent="-457200">
              <a:buAutoNum type="arabicPeriod"/>
            </a:pPr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Pedagogy/ Teaching Methodology (Reflected in Course Plan)</a:t>
            </a:r>
          </a:p>
          <a:p>
            <a:pPr marL="457200" indent="-457200">
              <a:buFontTx/>
              <a:buAutoNum type="arabicPeriod"/>
            </a:pPr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Assessment Tools (Reflected in Question asked in HAs, CTs and ESEs)</a:t>
            </a:r>
          </a:p>
          <a:p>
            <a:pPr marL="457200" indent="-457200">
              <a:buFontTx/>
              <a:buAutoNum type="arabicPeriod"/>
            </a:pPr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Course Topics (Will be reflected in revised curriculum in Academic year 2017-18)</a:t>
            </a:r>
          </a:p>
          <a:p>
            <a:pPr marL="457200" indent="-457200">
              <a:buFontTx/>
              <a:buAutoNum type="arabicPeriod"/>
            </a:pPr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Contact Hours (Will be reflected in revised structure in Academic year 2017-18)</a:t>
            </a:r>
          </a:p>
          <a:p>
            <a:pPr marL="457200" indent="-457200">
              <a:buFontTx/>
              <a:buAutoNum type="arabicPeriod"/>
            </a:pPr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Prerequisite / Bridge Courses (Will be reflected in revised structure in Academic year 2017-18)</a:t>
            </a:r>
          </a:p>
          <a:p>
            <a:pPr marL="457200" indent="-457200"/>
            <a:endParaRPr lang="en-US" sz="16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57200" indent="-457200">
              <a:buAutoNum type="arabicPeriod"/>
            </a:pPr>
            <a:endParaRPr lang="en-US" sz="16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57200" indent="-457200"/>
            <a:r>
              <a:rPr lang="en-US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	</a:t>
            </a:r>
          </a:p>
          <a:p>
            <a:pPr marL="457200" indent="-457200">
              <a:buAutoNum type="arabicPeriod"/>
            </a:pPr>
            <a:endParaRPr lang="en-US" sz="16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I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0"/>
            <a:ext cx="7848240" cy="60960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Academic Audit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785786" y="533400"/>
            <a:ext cx="7848240" cy="438168"/>
          </a:xfrm>
        </p:spPr>
        <p:txBody>
          <a:bodyPr>
            <a:noAutofit/>
          </a:bodyPr>
          <a:lstStyle/>
          <a:p>
            <a:pPr lvl="1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Conducted on 18</a:t>
            </a:r>
            <a:r>
              <a:rPr lang="en-US" sz="2000" baseline="30000" dirty="0">
                <a:latin typeface="Verdana" pitchFamily="34" charset="0"/>
                <a:ea typeface="Verdana" pitchFamily="34" charset="0"/>
                <a:cs typeface="Verdana" pitchFamily="34" charset="0"/>
              </a:rPr>
              <a:t>th 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April 2016 for AY 2015-16</a:t>
            </a:r>
            <a:r>
              <a:rPr lang="en-US" sz="2000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6" name="Picture 2" descr="C:\Users\User\Desktop\Final_NBA\MOCK_AUDIT_22_Aug_2016\Abhiram_Ranade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9742" y="990600"/>
            <a:ext cx="176212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Final_NBA\MOCK_AUDIT_22_Aug_2016\Udyan_kanade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67328" y="1033464"/>
            <a:ext cx="1828800" cy="240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66800" y="3509962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Dr. </a:t>
            </a:r>
            <a:r>
              <a:rPr lang="en-US" sz="20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Abhiram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Ranade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(IIT Bombay) 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838700" y="3509962"/>
            <a:ext cx="3086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Mr. </a:t>
            </a:r>
            <a:r>
              <a:rPr lang="en-US" sz="2000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Udyan</a:t>
            </a:r>
            <a:r>
              <a:rPr lang="en-US" sz="20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000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Kanade</a:t>
            </a:r>
            <a:r>
              <a:rPr lang="en-US" sz="20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(CEO, </a:t>
            </a:r>
            <a:r>
              <a:rPr lang="en-US" sz="2000" kern="0" dirty="0" err="1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Onerix</a:t>
            </a:r>
            <a:r>
              <a:rPr lang="en-US" sz="2000" kern="0" dirty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Lab)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9" name="Diagram 8"/>
          <p:cNvGraphicFramePr/>
          <p:nvPr/>
        </p:nvGraphicFramePr>
        <p:xfrm>
          <a:off x="838200" y="3276600"/>
          <a:ext cx="3886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Diagram 9"/>
          <p:cNvGraphicFramePr/>
          <p:nvPr/>
        </p:nvGraphicFramePr>
        <p:xfrm>
          <a:off x="4800600" y="3632200"/>
          <a:ext cx="4267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xmlns="" val="346502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0"/>
            <a:ext cx="8229240" cy="609600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Academic Audit Feedback and Corrective Actions</a:t>
            </a:r>
            <a:endParaRPr lang="en-IN" sz="2500" dirty="0">
              <a:solidFill>
                <a:srgbClr val="0070C0"/>
              </a:solidFill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785786" y="928670"/>
          <a:ext cx="7929618" cy="550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898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Student </a:t>
            </a:r>
            <a:r>
              <a:rPr lang="en-US" sz="4800" dirty="0" smtClean="0">
                <a:solidFill>
                  <a:srgbClr val="0070C0"/>
                </a:solidFill>
              </a:rPr>
              <a:t>Performance</a:t>
            </a:r>
            <a:endParaRPr lang="en-US" sz="4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65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715963"/>
          </a:xfrm>
        </p:spPr>
        <p:txBody>
          <a:bodyPr rtlCol="0">
            <a:noAutofit/>
          </a:bodyPr>
          <a:lstStyle/>
          <a:p>
            <a:pPr lvl="1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ysClr val="windowText" lastClr="000000"/>
                </a:solidFill>
              </a:rPr>
              <a:t/>
            </a:r>
            <a:br>
              <a:rPr lang="en-US" sz="2000" b="1" dirty="0">
                <a:solidFill>
                  <a:sysClr val="windowText" lastClr="000000"/>
                </a:solidFill>
              </a:rPr>
            </a:br>
            <a:r>
              <a:rPr lang="en-US" sz="44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4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4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hart 7"/>
          <p:cNvGraphicFramePr/>
          <p:nvPr/>
        </p:nvGraphicFramePr>
        <p:xfrm>
          <a:off x="990600" y="1295400"/>
          <a:ext cx="5105400" cy="129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100" name="TextBox 10"/>
          <p:cNvSpPr txBox="1">
            <a:spLocks noChangeArrowheads="1"/>
          </p:cNvSpPr>
          <p:nvPr/>
        </p:nvSpPr>
        <p:spPr bwMode="auto">
          <a:xfrm>
            <a:off x="2438400" y="990600"/>
            <a:ext cx="2819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Average Enrolment Ratio: 98.89%</a:t>
            </a:r>
          </a:p>
        </p:txBody>
      </p:sp>
      <p:graphicFrame>
        <p:nvGraphicFramePr>
          <p:cNvPr id="6" name="Chart 5"/>
          <p:cNvGraphicFramePr/>
          <p:nvPr/>
        </p:nvGraphicFramePr>
        <p:xfrm>
          <a:off x="914400" y="2286000"/>
          <a:ext cx="7772400" cy="369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itle 4"/>
          <p:cNvSpPr txBox="1">
            <a:spLocks/>
          </p:cNvSpPr>
          <p:nvPr/>
        </p:nvSpPr>
        <p:spPr>
          <a:xfrm>
            <a:off x="533400" y="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/>
            </a:r>
            <a:b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Student Enrollment Ratio 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/>
            </a:r>
            <a:b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</a:b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Line 134"/>
          <p:cNvSpPr>
            <a:spLocks noChangeShapeType="1"/>
          </p:cNvSpPr>
          <p:nvPr/>
        </p:nvSpPr>
        <p:spPr bwMode="auto">
          <a:xfrm rot="5400000">
            <a:off x="4902200" y="-3619500"/>
            <a:ext cx="0" cy="8458200"/>
          </a:xfrm>
          <a:prstGeom prst="line">
            <a:avLst/>
          </a:prstGeom>
          <a:noFill/>
          <a:ln w="38100" cmpd="dbl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3" name="Line 15"/>
          <p:cNvSpPr>
            <a:spLocks noChangeShapeType="1"/>
          </p:cNvSpPr>
          <p:nvPr/>
        </p:nvSpPr>
        <p:spPr bwMode="auto">
          <a:xfrm>
            <a:off x="685800" y="609600"/>
            <a:ext cx="0" cy="6248400"/>
          </a:xfrm>
          <a:prstGeom prst="line">
            <a:avLst/>
          </a:prstGeom>
          <a:noFill/>
          <a:ln w="38100" cmpd="dbl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4" name="Text Box 12"/>
          <p:cNvSpPr txBox="1">
            <a:spLocks noChangeArrowheads="1"/>
          </p:cNvSpPr>
          <p:nvPr/>
        </p:nvSpPr>
        <p:spPr bwMode="auto">
          <a:xfrm>
            <a:off x="0" y="685800"/>
            <a:ext cx="685800" cy="519113"/>
          </a:xfrm>
          <a:prstGeom prst="rect">
            <a:avLst/>
          </a:prstGeom>
          <a:solidFill>
            <a:srgbClr val="00008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1">
                <a:solidFill>
                  <a:schemeClr val="bg1"/>
                </a:solidFill>
                <a:latin typeface="Century Gothic" pitchFamily="34" charset="0"/>
              </a:rPr>
              <a:t>VI</a:t>
            </a:r>
          </a:p>
        </p:txBody>
      </p:sp>
      <p:pic>
        <p:nvPicPr>
          <p:cNvPr id="5125" name="Picture 4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34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ext Box 14"/>
          <p:cNvSpPr txBox="1">
            <a:spLocks noChangeArrowheads="1"/>
          </p:cNvSpPr>
          <p:nvPr/>
        </p:nvSpPr>
        <p:spPr bwMode="auto">
          <a:xfrm rot="-5401349">
            <a:off x="-2180431" y="3864769"/>
            <a:ext cx="5030787" cy="396875"/>
          </a:xfrm>
          <a:prstGeom prst="rect">
            <a:avLst/>
          </a:prstGeom>
          <a:solidFill>
            <a:srgbClr val="00008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  <a:latin typeface="Century Gothic" pitchFamily="34" charset="0"/>
              </a:rPr>
              <a:t>Vishwakarma  Institute  of  Technology</a:t>
            </a:r>
          </a:p>
        </p:txBody>
      </p:sp>
      <p:sp>
        <p:nvSpPr>
          <p:cNvPr id="5127" name="Text Box 22"/>
          <p:cNvSpPr txBox="1">
            <a:spLocks noChangeArrowheads="1"/>
          </p:cNvSpPr>
          <p:nvPr/>
        </p:nvSpPr>
        <p:spPr bwMode="auto">
          <a:xfrm>
            <a:off x="723900" y="36944"/>
            <a:ext cx="7696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Department at a Glance</a:t>
            </a:r>
          </a:p>
        </p:txBody>
      </p:sp>
      <p:sp>
        <p:nvSpPr>
          <p:cNvPr id="5129" name="TextBox 5"/>
          <p:cNvSpPr txBox="1">
            <a:spLocks noChangeArrowheads="1"/>
          </p:cNvSpPr>
          <p:nvPr/>
        </p:nvSpPr>
        <p:spPr bwMode="auto">
          <a:xfrm>
            <a:off x="1266825" y="762000"/>
            <a:ext cx="7686675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b="1" dirty="0" smtClean="0">
                <a:solidFill>
                  <a:srgbClr val="C00000"/>
                </a:solidFill>
                <a:latin typeface="Verdana" pitchFamily="34" charset="0"/>
              </a:rPr>
              <a:t>Students Intake: 	Computer Engineering: </a:t>
            </a:r>
            <a:r>
              <a:rPr lang="en-US" sz="1400" b="1" dirty="0" smtClean="0">
                <a:solidFill>
                  <a:srgbClr val="0000FF"/>
                </a:solidFill>
                <a:latin typeface="Verdana" pitchFamily="34" charset="0"/>
              </a:rPr>
              <a:t>90+60 = 150</a:t>
            </a:r>
          </a:p>
          <a:p>
            <a:pPr eaLnBrk="1" hangingPunct="1"/>
            <a:r>
              <a:rPr lang="en-US" sz="1400" b="1" dirty="0" smtClean="0">
                <a:solidFill>
                  <a:srgbClr val="0000FF"/>
                </a:solidFill>
                <a:latin typeface="Verdana" pitchFamily="34" charset="0"/>
              </a:rPr>
              <a:t>		</a:t>
            </a:r>
          </a:p>
          <a:p>
            <a:pPr eaLnBrk="1" hangingPunct="1"/>
            <a:r>
              <a:rPr lang="en-US" sz="1400" b="1" dirty="0" smtClean="0">
                <a:solidFill>
                  <a:srgbClr val="0000FF"/>
                </a:solidFill>
                <a:latin typeface="Verdana" pitchFamily="34" charset="0"/>
              </a:rPr>
              <a:t>	          	</a:t>
            </a:r>
            <a:r>
              <a:rPr lang="en-US" sz="1400" b="1" dirty="0" smtClean="0">
                <a:solidFill>
                  <a:srgbClr val="C00000"/>
                </a:solidFill>
                <a:latin typeface="Verdana" pitchFamily="34" charset="0"/>
              </a:rPr>
              <a:t> PG CSE: </a:t>
            </a:r>
            <a:r>
              <a:rPr lang="en-US" sz="1400" b="1" dirty="0" smtClean="0">
                <a:solidFill>
                  <a:srgbClr val="0000FF"/>
                </a:solidFill>
                <a:latin typeface="Verdana" pitchFamily="34" charset="0"/>
              </a:rPr>
              <a:t>25</a:t>
            </a:r>
            <a:endParaRPr lang="en-US" sz="1400" b="1" dirty="0" smtClean="0">
              <a:solidFill>
                <a:srgbClr val="C00000"/>
              </a:solidFill>
              <a:latin typeface="Verdana" pitchFamily="34" charset="0"/>
            </a:endParaRPr>
          </a:p>
          <a:p>
            <a:pPr eaLnBrk="1" hangingPunct="1"/>
            <a:endParaRPr lang="en-US" sz="1400" b="1" dirty="0" smtClean="0">
              <a:solidFill>
                <a:srgbClr val="C00000"/>
              </a:solidFill>
              <a:latin typeface="Verdana" pitchFamily="34" charset="0"/>
            </a:endParaRPr>
          </a:p>
          <a:p>
            <a:pPr eaLnBrk="1" hangingPunct="1"/>
            <a:r>
              <a:rPr lang="en-US" sz="1400" b="1" dirty="0" smtClean="0">
                <a:solidFill>
                  <a:srgbClr val="C00000"/>
                </a:solidFill>
                <a:latin typeface="Verdana" pitchFamily="34" charset="0"/>
              </a:rPr>
              <a:t>Current </a:t>
            </a:r>
            <a:r>
              <a:rPr lang="en-US" sz="1400" b="1" dirty="0">
                <a:solidFill>
                  <a:srgbClr val="C00000"/>
                </a:solidFill>
                <a:latin typeface="Verdana" pitchFamily="34" charset="0"/>
              </a:rPr>
              <a:t>Status : </a:t>
            </a:r>
            <a:r>
              <a:rPr lang="en-US" sz="1400" b="1" dirty="0" smtClean="0">
                <a:solidFill>
                  <a:srgbClr val="C00000"/>
                </a:solidFill>
                <a:latin typeface="Verdana" pitchFamily="34" charset="0"/>
              </a:rPr>
              <a:t>Department Faculty</a:t>
            </a:r>
          </a:p>
          <a:p>
            <a:pPr eaLnBrk="1" hangingPunct="1"/>
            <a:endParaRPr lang="en-US" sz="1400" b="1" dirty="0">
              <a:solidFill>
                <a:srgbClr val="0000FF"/>
              </a:solidFill>
              <a:latin typeface="Verdana" pitchFamily="34" charset="0"/>
            </a:endParaRPr>
          </a:p>
          <a:p>
            <a:pPr eaLnBrk="1" hangingPunct="1"/>
            <a:r>
              <a:rPr lang="en-US" sz="1400" b="1" dirty="0" err="1">
                <a:solidFill>
                  <a:srgbClr val="0000FF"/>
                </a:solidFill>
                <a:latin typeface="Verdana" pitchFamily="34" charset="0"/>
              </a:rPr>
              <a:t>Ph.D</a:t>
            </a:r>
            <a:r>
              <a:rPr lang="en-US" sz="1400" b="1" dirty="0">
                <a:solidFill>
                  <a:srgbClr val="0000FF"/>
                </a:solidFill>
                <a:latin typeface="Verdana" pitchFamily="34" charset="0"/>
              </a:rPr>
              <a:t>		       : 08                     Professors	         : 04</a:t>
            </a:r>
          </a:p>
          <a:p>
            <a:pPr eaLnBrk="1" hangingPunct="1"/>
            <a:endParaRPr lang="en-US" sz="1400" b="1" dirty="0">
              <a:solidFill>
                <a:srgbClr val="0000FF"/>
              </a:solidFill>
              <a:latin typeface="Verdana" pitchFamily="34" charset="0"/>
            </a:endParaRPr>
          </a:p>
          <a:p>
            <a:pPr eaLnBrk="1" hangingPunct="1"/>
            <a:r>
              <a:rPr lang="en-US" sz="1400" b="1" dirty="0">
                <a:solidFill>
                  <a:srgbClr val="0000FF"/>
                </a:solidFill>
                <a:latin typeface="Verdana" pitchFamily="34" charset="0"/>
              </a:rPr>
              <a:t>Masters		       : 26                     Associate Professors   : 02</a:t>
            </a:r>
          </a:p>
          <a:p>
            <a:pPr eaLnBrk="1" hangingPunct="1"/>
            <a:endParaRPr lang="en-US" sz="1400" b="1" dirty="0">
              <a:solidFill>
                <a:srgbClr val="0000FF"/>
              </a:solidFill>
              <a:latin typeface="Verdana" pitchFamily="34" charset="0"/>
            </a:endParaRPr>
          </a:p>
          <a:p>
            <a:pPr eaLnBrk="1" hangingPunct="1"/>
            <a:r>
              <a:rPr lang="en-US" sz="1400" b="1" dirty="0">
                <a:solidFill>
                  <a:srgbClr val="0000FF"/>
                </a:solidFill>
                <a:latin typeface="Verdana" pitchFamily="34" charset="0"/>
              </a:rPr>
              <a:t>Faculty pursuing </a:t>
            </a:r>
            <a:r>
              <a:rPr lang="en-US" sz="1400" b="1" dirty="0" err="1">
                <a:solidFill>
                  <a:srgbClr val="0000FF"/>
                </a:solidFill>
                <a:latin typeface="Verdana" pitchFamily="34" charset="0"/>
              </a:rPr>
              <a:t>Ph.D</a:t>
            </a:r>
            <a:r>
              <a:rPr lang="en-US" sz="1400" b="1" dirty="0">
                <a:solidFill>
                  <a:srgbClr val="0000FF"/>
                </a:solidFill>
                <a:latin typeface="Verdana" pitchFamily="34" charset="0"/>
              </a:rPr>
              <a:t> : </a:t>
            </a:r>
            <a:r>
              <a:rPr lang="en-US" sz="1400" b="1" dirty="0" smtClean="0">
                <a:solidFill>
                  <a:srgbClr val="0000FF"/>
                </a:solidFill>
                <a:latin typeface="Verdana" pitchFamily="34" charset="0"/>
              </a:rPr>
              <a:t>13                     </a:t>
            </a:r>
            <a:r>
              <a:rPr lang="en-US" sz="1400" b="1" dirty="0">
                <a:solidFill>
                  <a:srgbClr val="0000FF"/>
                </a:solidFill>
                <a:latin typeface="Verdana" pitchFamily="34" charset="0"/>
              </a:rPr>
              <a:t>Assistant Professors    : </a:t>
            </a:r>
            <a:r>
              <a:rPr lang="en-US" sz="1400" b="1" dirty="0" smtClean="0">
                <a:solidFill>
                  <a:srgbClr val="0000FF"/>
                </a:solidFill>
                <a:latin typeface="Verdana" pitchFamily="34" charset="0"/>
              </a:rPr>
              <a:t>28</a:t>
            </a:r>
          </a:p>
          <a:p>
            <a:pPr eaLnBrk="1" hangingPunct="1"/>
            <a:endParaRPr lang="en-US" sz="1400" b="1" dirty="0" smtClean="0">
              <a:solidFill>
                <a:srgbClr val="C00000"/>
              </a:solidFill>
              <a:latin typeface="Verdana" pitchFamily="34" charset="0"/>
            </a:endParaRPr>
          </a:p>
          <a:p>
            <a:pPr eaLnBrk="1" hangingPunct="1"/>
            <a:endParaRPr lang="en-US" sz="1400" b="1" dirty="0">
              <a:solidFill>
                <a:srgbClr val="0000FF"/>
              </a:solidFill>
              <a:latin typeface="Verdana" pitchFamily="34" charset="0"/>
            </a:endParaRPr>
          </a:p>
        </p:txBody>
      </p:sp>
      <p:sp>
        <p:nvSpPr>
          <p:cNvPr id="5130" name="TextBox 13"/>
          <p:cNvSpPr txBox="1">
            <a:spLocks noChangeArrowheads="1"/>
          </p:cNvSpPr>
          <p:nvPr/>
        </p:nvSpPr>
        <p:spPr bwMode="auto">
          <a:xfrm>
            <a:off x="3276600" y="5231249"/>
            <a:ext cx="33528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b="1" dirty="0">
                <a:solidFill>
                  <a:srgbClr val="C00000"/>
                </a:solidFill>
                <a:latin typeface="Verdana" pitchFamily="34" charset="0"/>
              </a:rPr>
              <a:t>Current Status : Non Teaching</a:t>
            </a:r>
          </a:p>
          <a:p>
            <a:pPr eaLnBrk="1" hangingPunct="1"/>
            <a:endParaRPr lang="en-US" sz="1400" b="1" dirty="0">
              <a:solidFill>
                <a:srgbClr val="C00000"/>
              </a:solidFill>
              <a:latin typeface="Verdana" pitchFamily="34" charset="0"/>
            </a:endParaRPr>
          </a:p>
          <a:p>
            <a:pPr eaLnBrk="1" hangingPunct="1"/>
            <a:r>
              <a:rPr lang="en-US" sz="1400" b="1" dirty="0" smtClean="0">
                <a:solidFill>
                  <a:srgbClr val="0000FF"/>
                </a:solidFill>
                <a:latin typeface="Verdana" pitchFamily="34" charset="0"/>
              </a:rPr>
              <a:t>Technical Support</a:t>
            </a:r>
            <a:r>
              <a:rPr lang="en-US" sz="1400" b="1" dirty="0">
                <a:solidFill>
                  <a:srgbClr val="0000FF"/>
                </a:solidFill>
                <a:latin typeface="Verdana" pitchFamily="34" charset="0"/>
              </a:rPr>
              <a:t>	: </a:t>
            </a:r>
            <a:r>
              <a:rPr lang="en-US" sz="1400" b="1" dirty="0" smtClean="0">
                <a:solidFill>
                  <a:srgbClr val="0000FF"/>
                </a:solidFill>
                <a:latin typeface="Verdana" pitchFamily="34" charset="0"/>
              </a:rPr>
              <a:t>09 + 01</a:t>
            </a:r>
            <a:endParaRPr lang="en-US" sz="1400" b="1" dirty="0">
              <a:solidFill>
                <a:srgbClr val="0000FF"/>
              </a:solidFill>
              <a:latin typeface="Verdana" pitchFamily="34" charset="0"/>
            </a:endParaRPr>
          </a:p>
          <a:p>
            <a:pPr eaLnBrk="1" hangingPunct="1"/>
            <a:endParaRPr lang="en-US" sz="1400" b="1" dirty="0">
              <a:solidFill>
                <a:srgbClr val="0000FF"/>
              </a:solidFill>
              <a:latin typeface="Verdana" pitchFamily="34" charset="0"/>
            </a:endParaRPr>
          </a:p>
          <a:p>
            <a:pPr eaLnBrk="1" hangingPunct="1"/>
            <a:r>
              <a:rPr lang="en-US" sz="1400" b="1" dirty="0">
                <a:solidFill>
                  <a:srgbClr val="0000FF"/>
                </a:solidFill>
                <a:latin typeface="Verdana" pitchFamily="34" charset="0"/>
              </a:rPr>
              <a:t>Class-4		: 07</a:t>
            </a:r>
          </a:p>
        </p:txBody>
      </p:sp>
      <p:pic>
        <p:nvPicPr>
          <p:cNvPr id="5131" name="Picture 16" descr="14595765-staff-icon-from-business-bicolor-set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2638" y="4999038"/>
            <a:ext cx="1447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7" descr="14595765-staff-icon-from-business-bicolor-set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5700" y="4999038"/>
            <a:ext cx="1447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3" name="TextBox 14"/>
          <p:cNvSpPr txBox="1">
            <a:spLocks noChangeArrowheads="1"/>
          </p:cNvSpPr>
          <p:nvPr/>
        </p:nvSpPr>
        <p:spPr bwMode="auto">
          <a:xfrm>
            <a:off x="1295400" y="3352800"/>
            <a:ext cx="27813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b="1" dirty="0">
                <a:solidFill>
                  <a:srgbClr val="C00000"/>
                </a:solidFill>
                <a:latin typeface="Verdana" pitchFamily="34" charset="0"/>
              </a:rPr>
              <a:t>UG Computer </a:t>
            </a:r>
            <a:r>
              <a:rPr lang="en-US" sz="1400" b="1" dirty="0" err="1">
                <a:solidFill>
                  <a:srgbClr val="C00000"/>
                </a:solidFill>
                <a:latin typeface="Verdana" pitchFamily="34" charset="0"/>
              </a:rPr>
              <a:t>Engg</a:t>
            </a:r>
            <a:endParaRPr lang="en-US" sz="1400" b="1" dirty="0">
              <a:solidFill>
                <a:srgbClr val="C00000"/>
              </a:solidFill>
              <a:latin typeface="Verdana" pitchFamily="34" charset="0"/>
            </a:endParaRPr>
          </a:p>
          <a:p>
            <a:pPr eaLnBrk="1" hangingPunct="1"/>
            <a:endParaRPr lang="en-US" sz="1400" b="1" dirty="0">
              <a:solidFill>
                <a:srgbClr val="C00000"/>
              </a:solidFill>
              <a:latin typeface="Verdana" pitchFamily="34" charset="0"/>
            </a:endParaRPr>
          </a:p>
          <a:p>
            <a:pPr eaLnBrk="1" hangingPunct="1"/>
            <a:r>
              <a:rPr lang="en-US" sz="1400" b="1" dirty="0">
                <a:solidFill>
                  <a:srgbClr val="0000FF"/>
                </a:solidFill>
                <a:latin typeface="Verdana" pitchFamily="34" charset="0"/>
              </a:rPr>
              <a:t>Professors	    : 03</a:t>
            </a:r>
          </a:p>
          <a:p>
            <a:pPr eaLnBrk="1" hangingPunct="1"/>
            <a:endParaRPr lang="en-US" sz="1400" b="1" dirty="0">
              <a:solidFill>
                <a:srgbClr val="0000FF"/>
              </a:solidFill>
              <a:latin typeface="Verdana" pitchFamily="34" charset="0"/>
            </a:endParaRPr>
          </a:p>
          <a:p>
            <a:pPr eaLnBrk="1" hangingPunct="1"/>
            <a:r>
              <a:rPr lang="en-US" sz="1400" b="1" dirty="0">
                <a:solidFill>
                  <a:srgbClr val="0000FF"/>
                </a:solidFill>
                <a:latin typeface="Verdana" pitchFamily="34" charset="0"/>
              </a:rPr>
              <a:t>Associate Professors : 01</a:t>
            </a:r>
          </a:p>
          <a:p>
            <a:pPr eaLnBrk="1" hangingPunct="1"/>
            <a:endParaRPr lang="en-US" sz="1400" b="1" dirty="0">
              <a:solidFill>
                <a:srgbClr val="0000FF"/>
              </a:solidFill>
              <a:latin typeface="Verdana" pitchFamily="34" charset="0"/>
            </a:endParaRPr>
          </a:p>
          <a:p>
            <a:pPr eaLnBrk="1" hangingPunct="1"/>
            <a:r>
              <a:rPr lang="en-US" sz="1400" b="1" dirty="0">
                <a:solidFill>
                  <a:srgbClr val="0000FF"/>
                </a:solidFill>
                <a:latin typeface="Verdana" pitchFamily="34" charset="0"/>
              </a:rPr>
              <a:t>Assistant Professors  : 26</a:t>
            </a:r>
          </a:p>
        </p:txBody>
      </p:sp>
      <p:sp>
        <p:nvSpPr>
          <p:cNvPr id="5134" name="TextBox 15"/>
          <p:cNvSpPr txBox="1">
            <a:spLocks noChangeArrowheads="1"/>
          </p:cNvSpPr>
          <p:nvPr/>
        </p:nvSpPr>
        <p:spPr bwMode="auto">
          <a:xfrm>
            <a:off x="5181600" y="3352800"/>
            <a:ext cx="2781300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b="1" dirty="0">
                <a:solidFill>
                  <a:srgbClr val="C00000"/>
                </a:solidFill>
                <a:latin typeface="Verdana" pitchFamily="34" charset="0"/>
              </a:rPr>
              <a:t>PG CSE </a:t>
            </a:r>
          </a:p>
          <a:p>
            <a:pPr eaLnBrk="1" hangingPunct="1"/>
            <a:endParaRPr lang="en-US" sz="1400" b="1" dirty="0">
              <a:solidFill>
                <a:srgbClr val="C00000"/>
              </a:solidFill>
              <a:latin typeface="Verdana" pitchFamily="34" charset="0"/>
            </a:endParaRPr>
          </a:p>
          <a:p>
            <a:pPr eaLnBrk="1" hangingPunct="1"/>
            <a:r>
              <a:rPr lang="en-US" sz="1400" b="1" dirty="0">
                <a:solidFill>
                  <a:srgbClr val="0000FF"/>
                </a:solidFill>
                <a:latin typeface="Verdana" pitchFamily="34" charset="0"/>
              </a:rPr>
              <a:t>Professors	    : 01</a:t>
            </a:r>
          </a:p>
          <a:p>
            <a:pPr eaLnBrk="1" hangingPunct="1"/>
            <a:endParaRPr lang="en-US" sz="1400" b="1" dirty="0">
              <a:solidFill>
                <a:srgbClr val="0000FF"/>
              </a:solidFill>
              <a:latin typeface="Verdana" pitchFamily="34" charset="0"/>
            </a:endParaRPr>
          </a:p>
          <a:p>
            <a:pPr eaLnBrk="1" hangingPunct="1"/>
            <a:r>
              <a:rPr lang="en-US" sz="1400" b="1" dirty="0">
                <a:solidFill>
                  <a:srgbClr val="0000FF"/>
                </a:solidFill>
                <a:latin typeface="Verdana" pitchFamily="34" charset="0"/>
              </a:rPr>
              <a:t>Associate Professors  : 01</a:t>
            </a:r>
          </a:p>
          <a:p>
            <a:pPr eaLnBrk="1" hangingPunct="1"/>
            <a:endParaRPr lang="en-US" sz="1400" b="1" dirty="0">
              <a:solidFill>
                <a:srgbClr val="0000FF"/>
              </a:solidFill>
              <a:latin typeface="Verdana" pitchFamily="34" charset="0"/>
            </a:endParaRPr>
          </a:p>
          <a:p>
            <a:pPr eaLnBrk="1" hangingPunct="1"/>
            <a:r>
              <a:rPr lang="en-US" sz="1400" b="1" dirty="0">
                <a:solidFill>
                  <a:srgbClr val="0000FF"/>
                </a:solidFill>
                <a:latin typeface="Verdana" pitchFamily="34" charset="0"/>
              </a:rPr>
              <a:t>Assistant Professors   :02</a:t>
            </a:r>
          </a:p>
        </p:txBody>
      </p:sp>
    </p:spTree>
    <p:extLst>
      <p:ext uri="{BB962C8B-B14F-4D97-AF65-F5344CB8AC3E}">
        <p14:creationId xmlns:p14="http://schemas.microsoft.com/office/powerpoint/2010/main" xmlns="" val="394268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857224" y="0"/>
            <a:ext cx="7600232" cy="64291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Verdana"/>
              </a:rPr>
              <a:t>Admission for Computer Engineering </a:t>
            </a:r>
            <a:endParaRPr sz="2800" dirty="0">
              <a:solidFill>
                <a:srgbClr val="0070C0"/>
              </a:solidFill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234155053"/>
              </p:ext>
            </p:extLst>
          </p:nvPr>
        </p:nvGraphicFramePr>
        <p:xfrm>
          <a:off x="609600" y="1219200"/>
          <a:ext cx="853440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81400" y="685800"/>
            <a:ext cx="1969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90000"/>
                </a:solidFill>
              </a:rPr>
              <a:t>Student Ranks</a:t>
            </a:r>
            <a:endParaRPr lang="en-US" sz="2400" dirty="0">
              <a:solidFill>
                <a:srgbClr val="99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1200" y="685800"/>
            <a:ext cx="32766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Out of total 1 Lac students taking admission engineering.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Top 3% students take admission  in the program</a:t>
            </a:r>
            <a:endParaRPr lang="en-IN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838200" y="0"/>
            <a:ext cx="7620000" cy="609600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US" sz="3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Result Analysis</a:t>
            </a:r>
            <a:endParaRPr lang="en-US" sz="36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3901F5-EA15-48CB-8223-746C53BAB796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914400" y="533400"/>
            <a:ext cx="7620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Success Rate of Graduated Students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990600"/>
            <a:ext cx="7696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4"/>
          <p:cNvSpPr txBox="1">
            <a:spLocks/>
          </p:cNvSpPr>
          <p:nvPr/>
        </p:nvSpPr>
        <p:spPr>
          <a:xfrm>
            <a:off x="1066800" y="3886200"/>
            <a:ext cx="7620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lvl="0" indent="-342900" algn="ctr">
              <a:spcBef>
                <a:spcPct val="0"/>
              </a:spcBef>
            </a:pPr>
            <a:r>
              <a:rPr lang="en-US" b="1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Academic Performance in Second Year </a:t>
            </a:r>
            <a:br>
              <a:rPr lang="en-US" b="1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</a:b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4191000"/>
            <a:ext cx="6477000" cy="249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Plan of 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Action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for </a:t>
            </a: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Improvement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268956006"/>
              </p:ext>
            </p:extLst>
          </p:nvPr>
        </p:nvGraphicFramePr>
        <p:xfrm>
          <a:off x="609600" y="838200"/>
          <a:ext cx="82296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Image result for Internshi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52800" y="4953000"/>
            <a:ext cx="1322501" cy="990600"/>
          </a:xfrm>
          <a:prstGeom prst="rect">
            <a:avLst/>
          </a:prstGeom>
          <a:noFill/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86000" y="3810000"/>
            <a:ext cx="1676400" cy="944372"/>
          </a:xfrm>
          <a:prstGeom prst="rect">
            <a:avLst/>
          </a:prstGeom>
        </p:spPr>
      </p:pic>
      <p:pic>
        <p:nvPicPr>
          <p:cNvPr id="7" name="Picture 6" descr="download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43200"/>
            <a:ext cx="1149048" cy="1447800"/>
          </a:xfrm>
          <a:prstGeom prst="rect">
            <a:avLst/>
          </a:prstGeom>
        </p:spPr>
      </p:pic>
      <p:pic>
        <p:nvPicPr>
          <p:cNvPr id="8" name="Picture 7" descr="download (1)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743200"/>
            <a:ext cx="1336430" cy="1295400"/>
          </a:xfrm>
          <a:prstGeom prst="rect">
            <a:avLst/>
          </a:prstGeom>
        </p:spPr>
      </p:pic>
      <p:pic>
        <p:nvPicPr>
          <p:cNvPr id="9" name="Picture 8" descr="images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5600" y="2819400"/>
            <a:ext cx="1981199" cy="1119809"/>
          </a:xfrm>
          <a:prstGeom prst="rect">
            <a:avLst/>
          </a:prstGeom>
        </p:spPr>
      </p:pic>
      <p:pic>
        <p:nvPicPr>
          <p:cNvPr id="10" name="Picture 9" descr="Interdisciplinary_440p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" y="4953000"/>
            <a:ext cx="2194200" cy="1027285"/>
          </a:xfrm>
          <a:prstGeom prst="rect">
            <a:avLst/>
          </a:prstGeom>
        </p:spPr>
      </p:pic>
      <p:pic>
        <p:nvPicPr>
          <p:cNvPr id="11" name="Picture 10" descr="career-counseling-large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3000" y="1752600"/>
            <a:ext cx="2590800" cy="863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029200" y="1676400"/>
            <a:ext cx="1623458" cy="1740932"/>
            <a:chOff x="9067800" y="990600"/>
            <a:chExt cx="1623458" cy="1740932"/>
          </a:xfrm>
        </p:grpSpPr>
        <p:pic>
          <p:nvPicPr>
            <p:cNvPr id="12" name="Picture 11" descr="failstudents.jp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44000" y="990600"/>
              <a:ext cx="1371600" cy="13716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067800" y="2362200"/>
              <a:ext cx="1623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Weak Students</a:t>
              </a:r>
              <a:endParaRPr lang="en-US" b="1" dirty="0"/>
            </a:p>
          </p:txBody>
        </p:sp>
      </p:grpSp>
      <p:pic>
        <p:nvPicPr>
          <p:cNvPr id="15" name="Picture 14" descr="Interactive-Teaching-JanBlog2015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29400" y="4572000"/>
            <a:ext cx="2011327" cy="779162"/>
          </a:xfrm>
          <a:prstGeom prst="rect">
            <a:avLst/>
          </a:prstGeom>
        </p:spPr>
      </p:pic>
      <p:pic>
        <p:nvPicPr>
          <p:cNvPr id="16" name="Picture 15" descr="formative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05600" y="1676400"/>
            <a:ext cx="1981200" cy="1170146"/>
          </a:xfrm>
          <a:prstGeom prst="rect">
            <a:avLst/>
          </a:prstGeom>
        </p:spPr>
      </p:pic>
      <p:pic>
        <p:nvPicPr>
          <p:cNvPr id="17" name="Picture 16" descr="remedial teaching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9200" y="3505200"/>
            <a:ext cx="1428750" cy="1905000"/>
          </a:xfrm>
          <a:prstGeom prst="rect">
            <a:avLst/>
          </a:prstGeom>
        </p:spPr>
      </p:pic>
      <p:pic>
        <p:nvPicPr>
          <p:cNvPr id="18" name="Picture 17" descr="2000px-MOOC_-_Massive_Open_Online_Course_logo.svg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81800" y="4026941"/>
            <a:ext cx="1600200" cy="468859"/>
          </a:xfrm>
          <a:prstGeom prst="rect">
            <a:avLst/>
          </a:prstGeom>
        </p:spPr>
      </p:pic>
      <p:pic>
        <p:nvPicPr>
          <p:cNvPr id="19" name="Picture 18" descr="industrial-visits (1)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53000" y="5486400"/>
            <a:ext cx="3870640" cy="7680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051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-76200"/>
            <a:ext cx="8229600" cy="838200"/>
          </a:xfrm>
        </p:spPr>
        <p:txBody>
          <a:bodyPr>
            <a:norm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36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solidFill>
                  <a:srgbClr val="00B0F0"/>
                </a:solidFill>
              </a:rPr>
              <a:t>Placement</a:t>
            </a:r>
            <a:endParaRPr lang="en-US" sz="3600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6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838200"/>
            <a:ext cx="5638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5638800"/>
            <a:ext cx="1143000" cy="9948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5334000"/>
            <a:ext cx="1519382" cy="609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" name="Picture 9" descr="C:\Users\VIT-1330\Downloads\IBM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4600" y="5562600"/>
            <a:ext cx="890588" cy="838200"/>
          </a:xfrm>
          <a:prstGeom prst="rect">
            <a:avLst/>
          </a:prstGeom>
          <a:noFill/>
        </p:spPr>
      </p:pic>
      <p:pic>
        <p:nvPicPr>
          <p:cNvPr id="11" name="Picture 2" descr="E:\NBA_2014 _1_Oct_up\NBA_2015\infosy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3468736"/>
            <a:ext cx="1066800" cy="798464"/>
          </a:xfrm>
          <a:prstGeom prst="rect">
            <a:avLst/>
          </a:prstGeom>
          <a:noFill/>
        </p:spPr>
      </p:pic>
      <p:pic>
        <p:nvPicPr>
          <p:cNvPr id="12" name="Picture 6" descr="E:\NBA_2014 _1_Oct_up\NBA_2015\eq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81400" y="5410200"/>
            <a:ext cx="1066800" cy="673768"/>
          </a:xfrm>
          <a:prstGeom prst="rect">
            <a:avLst/>
          </a:prstGeom>
          <a:noFill/>
        </p:spPr>
      </p:pic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01000" y="762000"/>
            <a:ext cx="893968" cy="762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aphicFrame>
        <p:nvGraphicFramePr>
          <p:cNvPr id="17" name="Content Placeholder 5"/>
          <p:cNvGraphicFramePr>
            <a:graphicFrameLocks noGrp="1"/>
          </p:cNvGraphicFramePr>
          <p:nvPr>
            <p:ph idx="4294967295"/>
          </p:nvPr>
        </p:nvGraphicFramePr>
        <p:xfrm>
          <a:off x="2133600" y="2590800"/>
          <a:ext cx="50292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4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759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05000"/>
              </a:tblGrid>
              <a:tr h="7899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  <a:t>Academic Year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Droid Sans"/>
                        <a:cs typeface="Times New Roman" pitchFamily="18" charset="0"/>
                      </a:endParaRPr>
                    </a:p>
                  </a:txBody>
                  <a:tcPr marL="6223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  <a:t>Highest Salary  (in </a:t>
                      </a:r>
                      <a:r>
                        <a:rPr lang="en-US" sz="1200" dirty="0" err="1">
                          <a:latin typeface="Times New Roman" pitchFamily="18" charset="0"/>
                          <a:cs typeface="Times New Roman" pitchFamily="18" charset="0"/>
                        </a:rPr>
                        <a:t>lacs</a:t>
                      </a:r>
                      <a: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Droid Sans"/>
                        <a:cs typeface="Times New Roman" pitchFamily="18" charset="0"/>
                      </a:endParaRPr>
                    </a:p>
                  </a:txBody>
                  <a:tcPr marL="6223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  <a:t>Company Name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Droid Sans"/>
                        <a:cs typeface="Times New Roman" pitchFamily="18" charset="0"/>
                      </a:endParaRPr>
                    </a:p>
                  </a:txBody>
                  <a:tcPr marL="6223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 smtClean="0">
                        <a:solidFill>
                          <a:schemeClr val="bg1"/>
                        </a:solidFill>
                        <a:latin typeface="Times New Roman" pitchFamily="18" charset="0"/>
                        <a:ea typeface="Droid Sans"/>
                        <a:cs typeface="Times New Roman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ea typeface="Droid Sans"/>
                          <a:cs typeface="Times New Roman" pitchFamily="18" charset="0"/>
                        </a:rPr>
                        <a:t>Students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baseline="0" dirty="0">
                        <a:solidFill>
                          <a:schemeClr val="bg1"/>
                        </a:solidFill>
                        <a:latin typeface="Times New Roman" pitchFamily="18" charset="0"/>
                        <a:ea typeface="Droid Sans"/>
                        <a:cs typeface="Times New Roman" pitchFamily="18" charset="0"/>
                      </a:endParaRPr>
                    </a:p>
                  </a:txBody>
                  <a:tcPr marL="6223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45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latin typeface="Times New Roman" pitchFamily="18" charset="0"/>
                          <a:ea typeface="Droid Sans"/>
                          <a:cs typeface="Times New Roman" pitchFamily="18" charset="0"/>
                        </a:rPr>
                        <a:t>2016-17</a:t>
                      </a:r>
                    </a:p>
                  </a:txBody>
                  <a:tcPr marL="6223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latin typeface="Times New Roman" pitchFamily="18" charset="0"/>
                          <a:ea typeface="Droid Sans"/>
                          <a:cs typeface="Times New Roman" pitchFamily="18" charset="0"/>
                        </a:rPr>
                        <a:t>16.17</a:t>
                      </a:r>
                    </a:p>
                  </a:txBody>
                  <a:tcPr marL="6223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latin typeface="Times New Roman" pitchFamily="18" charset="0"/>
                          <a:cs typeface="Times New Roman" pitchFamily="18" charset="0"/>
                        </a:rPr>
                        <a:t>Morgan Stanley</a:t>
                      </a:r>
                      <a:endParaRPr 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2230" marR="68580" marT="0" marB="0" anchor="ctr"/>
                </a:tc>
                <a:tc>
                  <a:txBody>
                    <a:bodyPr/>
                    <a:lstStyle/>
                    <a:p>
                      <a:pPr algn="l" fontAlgn="b">
                        <a:buFont typeface="Arial" pitchFamily="34" charset="0"/>
                        <a:buNone/>
                      </a:pP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Nikhil </a:t>
                      </a:r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Supekar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27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latin typeface="Times New Roman" pitchFamily="18" charset="0"/>
                          <a:cs typeface="Times New Roman" pitchFamily="18" charset="0"/>
                        </a:rPr>
                        <a:t>2015-16</a:t>
                      </a:r>
                      <a:endParaRPr lang="en-US" sz="1200" baseline="0" dirty="0">
                        <a:latin typeface="Times New Roman" pitchFamily="18" charset="0"/>
                        <a:ea typeface="Droid Sans"/>
                        <a:cs typeface="Times New Roman" pitchFamily="18" charset="0"/>
                      </a:endParaRPr>
                    </a:p>
                  </a:txBody>
                  <a:tcPr marL="6223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latin typeface="Times New Roman" pitchFamily="18" charset="0"/>
                          <a:cs typeface="Times New Roman" pitchFamily="18" charset="0"/>
                        </a:rPr>
                        <a:t>13.00</a:t>
                      </a:r>
                      <a:endParaRPr lang="en-US" sz="1200" baseline="0" dirty="0">
                        <a:latin typeface="Times New Roman" pitchFamily="18" charset="0"/>
                        <a:ea typeface="Droid Sans"/>
                        <a:cs typeface="Times New Roman" pitchFamily="18" charset="0"/>
                      </a:endParaRPr>
                    </a:p>
                  </a:txBody>
                  <a:tcPr marL="6223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latin typeface="Times New Roman" pitchFamily="18" charset="0"/>
                          <a:cs typeface="Times New Roman" pitchFamily="18" charset="0"/>
                        </a:rPr>
                        <a:t>Goldman Sachs</a:t>
                      </a:r>
                      <a:endParaRPr lang="en-US" sz="1200" baseline="0" dirty="0">
                        <a:latin typeface="Times New Roman" pitchFamily="18" charset="0"/>
                        <a:ea typeface="Droid Sans"/>
                        <a:cs typeface="Times New Roman" pitchFamily="18" charset="0"/>
                      </a:endParaRPr>
                    </a:p>
                  </a:txBody>
                  <a:tcPr marL="62230" marR="68580" marT="0" marB="0" anchor="ctr"/>
                </a:tc>
                <a:tc>
                  <a:txBody>
                    <a:bodyPr/>
                    <a:lstStyle/>
                    <a:p>
                      <a:pPr algn="l" fontAlgn="b">
                        <a:buFont typeface="Arial" pitchFamily="34" charset="0"/>
                        <a:buNone/>
                      </a:pP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Abhishek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Dayama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 fontAlgn="b">
                        <a:buFont typeface="Arial" pitchFamily="34" charset="0"/>
                        <a:buNone/>
                      </a:pP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Doshi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Rohan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R. </a:t>
                      </a:r>
                    </a:p>
                    <a:p>
                      <a:pPr algn="l" fontAlgn="b">
                        <a:buFont typeface="Arial" pitchFamily="34" charset="0"/>
                        <a:buNone/>
                      </a:pP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Patel Monika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99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latin typeface="Times New Roman" pitchFamily="18" charset="0"/>
                          <a:cs typeface="Times New Roman" pitchFamily="18" charset="0"/>
                        </a:rPr>
                        <a:t>2014-15</a:t>
                      </a:r>
                      <a:endParaRPr lang="en-US" sz="1200" baseline="0" dirty="0">
                        <a:latin typeface="Times New Roman" pitchFamily="18" charset="0"/>
                        <a:ea typeface="Droid Sans"/>
                        <a:cs typeface="Times New Roman" pitchFamily="18" charset="0"/>
                      </a:endParaRPr>
                    </a:p>
                  </a:txBody>
                  <a:tcPr marL="6223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latin typeface="Times New Roman" pitchFamily="18" charset="0"/>
                          <a:cs typeface="Times New Roman" pitchFamily="18" charset="0"/>
                        </a:rPr>
                        <a:t>10.50</a:t>
                      </a:r>
                      <a:endParaRPr lang="en-US" sz="1200" baseline="0" dirty="0">
                        <a:latin typeface="Times New Roman" pitchFamily="18" charset="0"/>
                        <a:ea typeface="Droid Sans"/>
                        <a:cs typeface="Times New Roman" pitchFamily="18" charset="0"/>
                      </a:endParaRPr>
                    </a:p>
                  </a:txBody>
                  <a:tcPr marL="6223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latin typeface="Times New Roman" pitchFamily="18" charset="0"/>
                          <a:cs typeface="Times New Roman" pitchFamily="18" charset="0"/>
                        </a:rPr>
                        <a:t>   </a:t>
                      </a:r>
                      <a:r>
                        <a:rPr lang="en-US" sz="12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Nvidia</a:t>
                      </a:r>
                      <a:endParaRPr lang="en-US" sz="1200" baseline="0" dirty="0">
                        <a:latin typeface="Times New Roman" pitchFamily="18" charset="0"/>
                        <a:ea typeface="Droid Sans"/>
                        <a:cs typeface="Times New Roman" pitchFamily="18" charset="0"/>
                      </a:endParaRPr>
                    </a:p>
                  </a:txBody>
                  <a:tcPr marL="62230" marR="68580" marT="0" marB="0" anchor="ctr"/>
                </a:tc>
                <a:tc>
                  <a:txBody>
                    <a:bodyPr/>
                    <a:lstStyle/>
                    <a:p>
                      <a:pPr algn="l" fontAlgn="ctr">
                        <a:buFont typeface="Arial" pitchFamily="34" charset="0"/>
                        <a:buNone/>
                      </a:pP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Sonawane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Bhushan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99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latin typeface="Times New Roman" pitchFamily="18" charset="0"/>
                          <a:cs typeface="Times New Roman" pitchFamily="18" charset="0"/>
                        </a:rPr>
                        <a:t>2013-14</a:t>
                      </a:r>
                      <a:endParaRPr lang="en-US" sz="1200" baseline="0" dirty="0">
                        <a:latin typeface="Times New Roman" pitchFamily="18" charset="0"/>
                        <a:ea typeface="Droid Sans"/>
                        <a:cs typeface="Times New Roman" pitchFamily="18" charset="0"/>
                      </a:endParaRPr>
                    </a:p>
                  </a:txBody>
                  <a:tcPr marL="6223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11.60</a:t>
                      </a:r>
                      <a:endParaRPr lang="en-US" sz="1200" baseline="0" dirty="0">
                        <a:latin typeface="Times New Roman" pitchFamily="18" charset="0"/>
                        <a:ea typeface="Droid Sans"/>
                        <a:cs typeface="Times New Roman" pitchFamily="18" charset="0"/>
                      </a:endParaRPr>
                    </a:p>
                  </a:txBody>
                  <a:tcPr marL="6223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Morgan </a:t>
                      </a:r>
                      <a:r>
                        <a:rPr lang="en-US" sz="1200" baseline="0" dirty="0">
                          <a:latin typeface="Times New Roman" pitchFamily="18" charset="0"/>
                          <a:cs typeface="Times New Roman" pitchFamily="18" charset="0"/>
                        </a:rPr>
                        <a:t>Stanley       </a:t>
                      </a:r>
                      <a:endParaRPr lang="en-US" sz="1200" baseline="0" dirty="0">
                        <a:latin typeface="Times New Roman" pitchFamily="18" charset="0"/>
                        <a:ea typeface="Droid Sans"/>
                        <a:cs typeface="Times New Roman" pitchFamily="18" charset="0"/>
                      </a:endParaRPr>
                    </a:p>
                  </a:txBody>
                  <a:tcPr marL="62230" marR="68580" marT="0" marB="0" anchor="ctr"/>
                </a:tc>
                <a:tc>
                  <a:txBody>
                    <a:bodyPr/>
                    <a:lstStyle/>
                    <a:p>
                      <a:pPr algn="l" fontAlgn="b">
                        <a:buFont typeface="Arial" pitchFamily="34" charset="0"/>
                        <a:buNone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Savitrusuryanarayan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  <a:p>
                      <a:pPr marL="0" marR="0" indent="0" algn="l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200" b="0" i="0" u="none" strike="noStrike" baseline="0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Suryawanshi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200" b="0" i="0" u="none" strike="noStrike" baseline="0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Kalyani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19" name="Picture 3" descr="E:\NBA_2014 _1_Oct_up\NBA_2015\wipr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29400" y="685800"/>
            <a:ext cx="1219200" cy="914400"/>
          </a:xfrm>
          <a:prstGeom prst="rect">
            <a:avLst/>
          </a:prstGeom>
          <a:noFill/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20000" y="3733800"/>
            <a:ext cx="882316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1" name="Picture 7" descr="C:\Users\VIT-1330\Downloads\ORACLE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467600" y="4648200"/>
            <a:ext cx="1219200" cy="1219200"/>
          </a:xfrm>
          <a:prstGeom prst="rect">
            <a:avLst/>
          </a:prstGeom>
          <a:noFill/>
        </p:spPr>
      </p:pic>
      <p:pic>
        <p:nvPicPr>
          <p:cNvPr id="22" name="Picture 4" descr="E:\NBA_2014 _1_Oct_up\NBA_2015\amdoc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391400" y="5715000"/>
            <a:ext cx="1467277" cy="1143000"/>
          </a:xfrm>
          <a:prstGeom prst="rect">
            <a:avLst/>
          </a:prstGeom>
          <a:noFill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62000" y="685800"/>
            <a:ext cx="1676400" cy="69368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" name="Picture 5" descr="E:\NBA_2014 _1_Oct_up\NBA_2015\cybage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85371" y="4495800"/>
            <a:ext cx="943429" cy="7620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62000" y="2514600"/>
            <a:ext cx="1279209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3" name="Picture 8" descr="C:\Users\VIT-1330\Downloads\MORGAN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467600" y="2590800"/>
            <a:ext cx="1217002" cy="838200"/>
          </a:xfrm>
          <a:prstGeom prst="rect">
            <a:avLst/>
          </a:prstGeom>
          <a:noFill/>
        </p:spPr>
      </p:pic>
      <p:pic>
        <p:nvPicPr>
          <p:cNvPr id="24" name="Picture 6" descr="C:\Users\VIT-1330\Downloads\SYMANTEC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696200" y="1752600"/>
            <a:ext cx="838200" cy="838200"/>
          </a:xfrm>
          <a:prstGeom prst="rect">
            <a:avLst/>
          </a:prstGeom>
          <a:noFill/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38200" y="1600200"/>
            <a:ext cx="997527" cy="68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362200" y="6019800"/>
            <a:ext cx="2196724" cy="609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7" name="Picture 4" descr="C:\Users\VIT-1330\Downloads\GSLAB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029200" y="5562600"/>
            <a:ext cx="838200" cy="965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/>
          <p:cNvGraphicFramePr/>
          <p:nvPr/>
        </p:nvGraphicFramePr>
        <p:xfrm>
          <a:off x="3200400" y="1676400"/>
          <a:ext cx="4143404" cy="4357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098" name="Picture 2" descr="E:\NBA_2014 _1_Oct_up\NBA_2015\carnegie mellon university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685800"/>
            <a:ext cx="1981200" cy="1143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0"/>
            <a:ext cx="8458200" cy="587578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Higher Studies</a:t>
            </a:r>
          </a:p>
        </p:txBody>
      </p:sp>
      <p:pic>
        <p:nvPicPr>
          <p:cNvPr id="1027" name="Picture 3" descr="D:\NBA_2014 _1_Oct_up\NBA_2015\TEXA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2401" y="1905000"/>
            <a:ext cx="1219199" cy="1219199"/>
          </a:xfrm>
          <a:prstGeom prst="rect">
            <a:avLst/>
          </a:prstGeom>
          <a:noFill/>
        </p:spPr>
      </p:pic>
      <p:pic>
        <p:nvPicPr>
          <p:cNvPr id="1033" name="Picture 9" descr="D:\NBA_2014 _1_Oct_up\NBA_2015\IIT_MUMBAI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5418328"/>
            <a:ext cx="1446099" cy="1439672"/>
          </a:xfrm>
          <a:prstGeom prst="rect">
            <a:avLst/>
          </a:prstGeom>
          <a:noFill/>
        </p:spPr>
      </p:pic>
      <p:pic>
        <p:nvPicPr>
          <p:cNvPr id="1035" name="Picture 11" descr="D:\NBA_2014 _1_Oct_up\NBA_2015\USC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685800"/>
            <a:ext cx="3657600" cy="1063869"/>
          </a:xfrm>
          <a:prstGeom prst="rect">
            <a:avLst/>
          </a:prstGeom>
          <a:noFill/>
        </p:spPr>
      </p:pic>
      <p:pic>
        <p:nvPicPr>
          <p:cNvPr id="1036" name="Picture 12" descr="D:\NBA_2014 _1_Oct_up\NBA_2015\ARIZONA.png"/>
          <p:cNvPicPr>
            <a:picLocks noChangeAspect="1" noChangeArrowheads="1"/>
          </p:cNvPicPr>
          <p:nvPr/>
        </p:nvPicPr>
        <p:blipFill rotWithShape="1">
          <a:blip r:embed="rId7" cstate="print"/>
          <a:srcRect t="17778"/>
          <a:stretch/>
        </p:blipFill>
        <p:spPr bwMode="auto">
          <a:xfrm>
            <a:off x="7620000" y="3124200"/>
            <a:ext cx="1524000" cy="1253067"/>
          </a:xfrm>
          <a:prstGeom prst="rect">
            <a:avLst/>
          </a:prstGeom>
          <a:noFill/>
        </p:spPr>
      </p:pic>
      <p:pic>
        <p:nvPicPr>
          <p:cNvPr id="1037" name="Picture 13" descr="D:\NBA_2014 _1_Oct_up\NBA_2015\AUKLAN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66420" y="4191000"/>
            <a:ext cx="1477580" cy="1209471"/>
          </a:xfrm>
          <a:prstGeom prst="rect">
            <a:avLst/>
          </a:prstGeom>
          <a:noFill/>
        </p:spPr>
      </p:pic>
      <p:pic>
        <p:nvPicPr>
          <p:cNvPr id="1038" name="Picture 14" descr="D:\NBA_2014 _1_Oct_up\NBA_2015\RIT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5800" y="5410200"/>
            <a:ext cx="1371600" cy="1371600"/>
          </a:xfrm>
          <a:prstGeom prst="rect">
            <a:avLst/>
          </a:prstGeom>
          <a:noFill/>
        </p:spPr>
      </p:pic>
      <p:pic>
        <p:nvPicPr>
          <p:cNvPr id="1039" name="Picture 15" descr="D:\NBA_2014 _1_Oct_up\NBA_2015\RUTGERS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72000" y="838200"/>
            <a:ext cx="2954421" cy="762000"/>
          </a:xfrm>
          <a:prstGeom prst="rect">
            <a:avLst/>
          </a:prstGeom>
          <a:noFill/>
        </p:spPr>
      </p:pic>
      <p:pic>
        <p:nvPicPr>
          <p:cNvPr id="1040" name="Picture 16" descr="D:\NBA_2014 _1_Oct_up\NBA_2015\GEORGIA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657600" y="5486400"/>
            <a:ext cx="1371600" cy="13716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838200" y="30480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62000" y="1966079"/>
            <a:ext cx="2362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Master of Science (M.S.), </a:t>
            </a:r>
          </a:p>
          <a:p>
            <a:r>
              <a:rPr lang="en-US" dirty="0">
                <a:solidFill>
                  <a:srgbClr val="0070C0"/>
                </a:solidFill>
              </a:rPr>
              <a:t>-</a:t>
            </a:r>
            <a:r>
              <a:rPr lang="en-US" dirty="0">
                <a:solidFill>
                  <a:srgbClr val="00B050"/>
                </a:solidFill>
              </a:rPr>
              <a:t>Computer Science 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B050"/>
                </a:solidFill>
              </a:rPr>
              <a:t>Information Systems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B050"/>
                </a:solidFill>
              </a:rPr>
              <a:t>Management Information Systems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B050"/>
                </a:solidFill>
              </a:rPr>
              <a:t>Computer Systems Networking and Telecommunications</a:t>
            </a:r>
          </a:p>
          <a:p>
            <a:r>
              <a:rPr lang="en-US" dirty="0">
                <a:solidFill>
                  <a:srgbClr val="0070C0"/>
                </a:solidFill>
              </a:rPr>
              <a:t>Master of Business Administration (MBA)</a:t>
            </a:r>
          </a:p>
        </p:txBody>
      </p:sp>
      <p:pic>
        <p:nvPicPr>
          <p:cNvPr id="1041" name="Picture 17" descr="D:\NBA_2014 _1_Oct_up\NBA_2015\northeastern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105401" y="5542360"/>
            <a:ext cx="1295399" cy="1315640"/>
          </a:xfrm>
          <a:prstGeom prst="rect">
            <a:avLst/>
          </a:prstGeom>
          <a:noFill/>
        </p:spPr>
      </p:pic>
      <p:sp>
        <p:nvSpPr>
          <p:cNvPr id="1043" name="AutoShape 19" descr="Image result for Leeds Beckett Universit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5" name="AutoShape 21" descr="Image result for Leeds Beckett Universit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6" name="Picture 22" descr="D:\NBA_2014 _1_Oct_up\NBA_2015\leeds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477000" y="5334000"/>
            <a:ext cx="1600200" cy="160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3" name="Picture 2" descr="catsco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675444"/>
            <a:ext cx="6458852" cy="59539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95400" y="2429470"/>
            <a:ext cx="4191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Devvrat</a:t>
            </a:r>
            <a:r>
              <a:rPr lang="en-US" sz="1400" b="1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400" b="1" dirty="0" err="1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Ganeriwal</a:t>
            </a:r>
            <a:r>
              <a:rPr lang="en-US" sz="14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 : </a:t>
            </a:r>
            <a:r>
              <a:rPr lang="en-US" sz="1400" b="1" dirty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99.99 percentile </a:t>
            </a:r>
          </a:p>
          <a:p>
            <a:r>
              <a:rPr lang="en-US" sz="14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14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BTech</a:t>
            </a:r>
            <a:r>
              <a:rPr lang="en-US" sz="14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– Comp  2015 </a:t>
            </a:r>
            <a:r>
              <a:rPr lang="en-US" sz="1400" dirty="0" smtClean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batch</a:t>
            </a:r>
            <a:r>
              <a:rPr lang="en-US" sz="1400" dirty="0">
                <a:solidFill>
                  <a:srgbClr val="000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</p:txBody>
      </p:sp>
      <p:pic>
        <p:nvPicPr>
          <p:cNvPr id="5" name="Picture 4" descr="bouquet-of-roses-from-above-elena-elisseev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1800" y="3581400"/>
            <a:ext cx="2171700" cy="1744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images (2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34200" y="1752600"/>
            <a:ext cx="1828800" cy="17569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71800" y="0"/>
            <a:ext cx="3666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Highest CAT Scorer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59055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Entrepreneurship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09600"/>
            <a:ext cx="4114800" cy="3124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026" name="Picture 2" descr="Siddharth Dasho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447800"/>
            <a:ext cx="914400" cy="9144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5481" y="3505200"/>
            <a:ext cx="4728519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Akshay Chava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48600" y="5791200"/>
            <a:ext cx="1066800" cy="10668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467600" y="48768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ctr"/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Akshay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Chavan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2600" y="9144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Siddhart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Dashore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56368" y="609600"/>
            <a:ext cx="4287632" cy="3048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" y="3733800"/>
            <a:ext cx="4267200" cy="3124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3" name="Picture 2" descr="Bilal Chaglani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01000" y="1371600"/>
            <a:ext cx="838200" cy="8382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553200" y="9906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Bilal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Chaglani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Picture 4" descr="Indrajeet Patil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38200" y="5486400"/>
            <a:ext cx="1143000" cy="1143001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685800" y="46482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Indraneel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Patil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48000" y="40386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Ajit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Patil:www.epoch360.strikingly.com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2362200" y="1447800"/>
          <a:ext cx="5105400" cy="5057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972">
                  <a:extLst>
                    <a:ext uri="{9D8B030D-6E8A-4147-A177-3AD203B41FA5}"/>
                  </a:extLst>
                </a:gridCol>
                <a:gridCol w="1633728">
                  <a:extLst>
                    <a:ext uri="{9D8B030D-6E8A-4147-A177-3AD203B41FA5}"/>
                  </a:extLst>
                </a:gridCol>
                <a:gridCol w="2552700">
                  <a:extLst>
                    <a:ext uri="{9D8B030D-6E8A-4147-A177-3AD203B41FA5}"/>
                  </a:extLst>
                </a:gridCol>
              </a:tblGrid>
              <a:tr h="4250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latin typeface="Times New Roman" pitchFamily="18" charset="0"/>
                          <a:cs typeface="Times New Roman" pitchFamily="18" charset="0"/>
                        </a:rPr>
                        <a:t>Academic Year</a:t>
                      </a:r>
                      <a:endParaRPr lang="en-US" sz="1200" b="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Droid Sans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  <a:t>Name of</a:t>
                      </a:r>
                      <a:r>
                        <a:rPr lang="en-US" sz="1200" baseline="0" dirty="0">
                          <a:latin typeface="Times New Roman" pitchFamily="18" charset="0"/>
                          <a:cs typeface="Times New Roman" pitchFamily="18" charset="0"/>
                        </a:rPr>
                        <a:t> student</a:t>
                      </a:r>
                      <a:endParaRPr lang="en-US" sz="1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latin typeface="Times New Roman" pitchFamily="18" charset="0"/>
                          <a:cs typeface="Times New Roman" pitchFamily="18" charset="0"/>
                        </a:rPr>
                        <a:t>Company/Startup</a:t>
                      </a:r>
                      <a:endParaRPr lang="en-US" sz="1200" b="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Droid Sans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595047">
                <a:tc rowSpan="3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2015-16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Siddhart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Dashore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Founder/CEO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Friendz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Designers &amp; Developers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www. friendzdnd.com</a:t>
                      </a: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42503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Rushad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Daruwala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Proprietor at Crescent Roots</a:t>
                      </a:r>
                      <a:endParaRPr lang="en-US" sz="1200" b="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Crescent Group Of Companies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2503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Avinash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Ahuja</a:t>
                      </a:r>
                      <a:endParaRPr lang="en-US" sz="120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Akash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Talele</a:t>
                      </a:r>
                      <a:endParaRPr lang="en-US" sz="120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Founder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www.magicways.in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25034"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2014-15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Ajit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Patil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Punder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Epoch360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www.epoch360.strikingly.com</a:t>
                      </a: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425034">
                <a:tc vMerge="1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Bilal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Chaglani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Founder &amp; CEO at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letsgig.in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www.letsgig.in</a:t>
                      </a: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42503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Akshay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Chavan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Alpasara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financial services (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Kadki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www.kadki.in</a:t>
                      </a: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42503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Prasen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Shelar</a:t>
                      </a:r>
                      <a:endParaRPr lang="en-US" sz="120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CEO at OFY R &amp; D PVT. LTD.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www.toflier.in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2503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Gaurav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Shegaonkar</a:t>
                      </a:r>
                      <a:endParaRPr lang="en-US" sz="120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Co-Founder | OFY R&amp;D Pvt. Ltd.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www.toflier.in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766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2013-14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Indraneel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Patil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Founder &amp; CEO at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Cereble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Robotics</a:t>
                      </a:r>
                    </a:p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www.cereble.com</a:t>
                      </a:r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34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0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Meritorious Alumni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895600" y="609600"/>
            <a:ext cx="2456763" cy="2655332"/>
            <a:chOff x="-2057400" y="1676400"/>
            <a:chExt cx="2456763" cy="2655332"/>
          </a:xfrm>
        </p:grpSpPr>
        <p:pic>
          <p:nvPicPr>
            <p:cNvPr id="53250" name="Picture 2" descr="Image result for Nilesh Bafna, Perennial System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-1752600" y="1676400"/>
              <a:ext cx="1524000" cy="1943101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-1676400" y="3657600"/>
              <a:ext cx="13965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Nilesh</a:t>
              </a:r>
              <a:r>
                <a:rPr lang="en-US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dirty="0" err="1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Bafna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-2057400" y="3962400"/>
              <a:ext cx="24567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"/>
              <a:r>
                <a:rPr lang="en-US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CTO, Perennial Systems</a:t>
              </a:r>
              <a:endPara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10400" y="609600"/>
            <a:ext cx="2209800" cy="3429000"/>
            <a:chOff x="-2209800" y="4572000"/>
            <a:chExt cx="2209800" cy="2594077"/>
          </a:xfrm>
        </p:grpSpPr>
        <p:pic>
          <p:nvPicPr>
            <p:cNvPr id="53252" name="Picture 4" descr="Image result for Pritam Parvatkar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1905000" y="4572000"/>
              <a:ext cx="1609725" cy="1609726"/>
            </a:xfrm>
            <a:prstGeom prst="rect">
              <a:avLst/>
            </a:prstGeom>
            <a:noFill/>
          </p:spPr>
        </p:pic>
        <p:sp>
          <p:nvSpPr>
            <p:cNvPr id="12" name="Rectangle 11"/>
            <p:cNvSpPr/>
            <p:nvPr/>
          </p:nvSpPr>
          <p:spPr>
            <a:xfrm>
              <a:off x="-2209800" y="6128446"/>
              <a:ext cx="2209800" cy="907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 smtClean="0">
                  <a:solidFill>
                    <a:schemeClr val="dk1"/>
                  </a:solidFill>
                  <a:latin typeface="Times New Roman" pitchFamily="18" charset="0"/>
                  <a:cs typeface="Times New Roman" pitchFamily="18" charset="0"/>
                </a:rPr>
                <a:t>Preetam</a:t>
              </a:r>
              <a:r>
                <a:rPr lang="en-US" sz="1600" dirty="0" smtClean="0">
                  <a:solidFill>
                    <a:schemeClr val="dk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dirty="0" err="1" smtClean="0">
                  <a:solidFill>
                    <a:schemeClr val="dk1"/>
                  </a:solidFill>
                  <a:latin typeface="Times New Roman" pitchFamily="18" charset="0"/>
                  <a:cs typeface="Times New Roman" pitchFamily="18" charset="0"/>
                </a:rPr>
                <a:t>Parwatkar</a:t>
              </a:r>
              <a:endParaRPr lang="en-US" sz="16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600" dirty="0" smtClean="0">
                  <a:solidFill>
                    <a:schemeClr val="dk1"/>
                  </a:solidFill>
                  <a:latin typeface="Times New Roman" pitchFamily="18" charset="0"/>
                  <a:cs typeface="Times New Roman" pitchFamily="18" charset="0"/>
                </a:rPr>
                <a:t>SVP &amp; Global Head of Strategic Relationships &amp; Alliances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-2045995" y="6673334"/>
              <a:ext cx="1893595" cy="4927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6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r>
                <a:rPr lang="en-US" sz="1600" dirty="0" smtClean="0">
                  <a:solidFill>
                    <a:schemeClr val="dk1"/>
                  </a:solidFill>
                  <a:latin typeface="Times New Roman" pitchFamily="18" charset="0"/>
                  <a:cs typeface="Times New Roman" pitchFamily="18" charset="0"/>
                </a:rPr>
                <a:t>Tech </a:t>
              </a:r>
              <a:r>
                <a:rPr lang="en-US" sz="1600" dirty="0" err="1" smtClean="0">
                  <a:solidFill>
                    <a:schemeClr val="dk1"/>
                  </a:solidFill>
                  <a:latin typeface="Times New Roman" pitchFamily="18" charset="0"/>
                  <a:cs typeface="Times New Roman" pitchFamily="18" charset="0"/>
                </a:rPr>
                <a:t>Mahindra,Pune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856889" y="5739825"/>
            <a:ext cx="18101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Rohan</a:t>
            </a:r>
            <a:r>
              <a:rPr lang="en-US" sz="16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R </a:t>
            </a:r>
            <a:r>
              <a:rPr lang="en-US" sz="1600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Vibhandik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291" y="6044625"/>
            <a:ext cx="21227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Research Scientist - Cyber Intelligence</a:t>
            </a:r>
            <a:endParaRPr lang="en-US" sz="1600" dirty="0">
              <a:solidFill>
                <a:schemeClr val="dk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3256" name="Picture 8" descr="Image result for Rohan  Vibhandi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3758625"/>
            <a:ext cx="1905000" cy="1905000"/>
          </a:xfrm>
          <a:prstGeom prst="rect">
            <a:avLst/>
          </a:prstGeom>
          <a:noFill/>
        </p:spPr>
      </p:pic>
      <p:grpSp>
        <p:nvGrpSpPr>
          <p:cNvPr id="33" name="Group 32"/>
          <p:cNvGrpSpPr/>
          <p:nvPr/>
        </p:nvGrpSpPr>
        <p:grpSpPr>
          <a:xfrm>
            <a:off x="5105400" y="609600"/>
            <a:ext cx="1905000" cy="2654587"/>
            <a:chOff x="3657600" y="609600"/>
            <a:chExt cx="1905000" cy="2654587"/>
          </a:xfrm>
        </p:grpSpPr>
        <p:pic>
          <p:nvPicPr>
            <p:cNvPr id="53258" name="Picture 10" descr="Image result for Viraj kulkarni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657600" y="609600"/>
              <a:ext cx="1905000" cy="1905000"/>
            </a:xfrm>
            <a:prstGeom prst="rect">
              <a:avLst/>
            </a:prstGeom>
            <a:noFill/>
          </p:spPr>
        </p:pic>
        <p:sp>
          <p:nvSpPr>
            <p:cNvPr id="20" name="Rectangle 19"/>
            <p:cNvSpPr/>
            <p:nvPr/>
          </p:nvSpPr>
          <p:spPr>
            <a:xfrm>
              <a:off x="3956187" y="2480846"/>
              <a:ext cx="13778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solidFill>
                    <a:schemeClr val="dk1"/>
                  </a:solidFill>
                  <a:latin typeface="Times New Roman" pitchFamily="18" charset="0"/>
                  <a:cs typeface="Times New Roman" pitchFamily="18" charset="0"/>
                </a:rPr>
                <a:t>Viraj</a:t>
              </a:r>
              <a:r>
                <a:rPr lang="en-US" sz="1600" dirty="0" smtClean="0">
                  <a:solidFill>
                    <a:schemeClr val="dk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dirty="0" err="1" smtClean="0">
                  <a:solidFill>
                    <a:schemeClr val="dk1"/>
                  </a:solidFill>
                  <a:latin typeface="Times New Roman" pitchFamily="18" charset="0"/>
                  <a:cs typeface="Times New Roman" pitchFamily="18" charset="0"/>
                </a:rPr>
                <a:t>Kulkarni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755054" y="2679412"/>
              <a:ext cx="180754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dirty="0" smtClean="0">
                  <a:solidFill>
                    <a:schemeClr val="dk1"/>
                  </a:solidFill>
                  <a:latin typeface="Times New Roman" pitchFamily="18" charset="0"/>
                  <a:cs typeface="Times New Roman" pitchFamily="18" charset="0"/>
                </a:rPr>
                <a:t>Entrepreneur and Computer Scientist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781800" y="3987225"/>
            <a:ext cx="2286000" cy="2642175"/>
            <a:chOff x="7315200" y="6096000"/>
            <a:chExt cx="2286000" cy="2642175"/>
          </a:xfrm>
        </p:grpSpPr>
        <p:pic>
          <p:nvPicPr>
            <p:cNvPr id="53260" name="Picture 12" descr="Image result for Anvit Phatak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315200" y="6096000"/>
              <a:ext cx="2286000" cy="1524000"/>
            </a:xfrm>
            <a:prstGeom prst="rect">
              <a:avLst/>
            </a:prstGeom>
            <a:noFill/>
          </p:spPr>
        </p:pic>
        <p:sp>
          <p:nvSpPr>
            <p:cNvPr id="23" name="Rectangle 22"/>
            <p:cNvSpPr/>
            <p:nvPr/>
          </p:nvSpPr>
          <p:spPr>
            <a:xfrm>
              <a:off x="7747464" y="7620000"/>
              <a:ext cx="12634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latin typeface="Times New Roman" pitchFamily="18" charset="0"/>
                  <a:cs typeface="Times New Roman" pitchFamily="18" charset="0"/>
                </a:rPr>
                <a:t>Anvit</a:t>
              </a:r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600" dirty="0" err="1" smtClean="0">
                  <a:latin typeface="Times New Roman" pitchFamily="18" charset="0"/>
                  <a:cs typeface="Times New Roman" pitchFamily="18" charset="0"/>
                </a:rPr>
                <a:t>Phatak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68153" y="7924800"/>
              <a:ext cx="8644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Director</a:t>
              </a:r>
              <a:endParaRPr lang="en-US" sz="16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91400" y="8153400"/>
              <a:ext cx="220629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Millennium National School, </a:t>
              </a:r>
              <a:r>
                <a:rPr lang="en-US" sz="1600" dirty="0" err="1" smtClean="0">
                  <a:latin typeface="Times New Roman" pitchFamily="18" charset="0"/>
                  <a:cs typeface="Times New Roman" pitchFamily="18" charset="0"/>
                </a:rPr>
                <a:t>Pune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048626" y="2667000"/>
            <a:ext cx="129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Anuja</a:t>
            </a:r>
            <a:r>
              <a:rPr lang="en-US" sz="16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Gogte</a:t>
            </a:r>
            <a:endParaRPr lang="en-US" sz="1600" dirty="0"/>
          </a:p>
        </p:txBody>
      </p:sp>
      <p:sp>
        <p:nvSpPr>
          <p:cNvPr id="30" name="Rectangle 29"/>
          <p:cNvSpPr/>
          <p:nvPr/>
        </p:nvSpPr>
        <p:spPr>
          <a:xfrm>
            <a:off x="685800" y="2971800"/>
            <a:ext cx="197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Engineering Manager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682290" y="3200400"/>
            <a:ext cx="1984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Mobile Apps at Citrix</a:t>
            </a:r>
            <a:endParaRPr lang="en-US" sz="1600" dirty="0"/>
          </a:p>
        </p:txBody>
      </p:sp>
      <p:pic>
        <p:nvPicPr>
          <p:cNvPr id="53261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95600" y="3238500"/>
            <a:ext cx="381000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14400" y="685800"/>
            <a:ext cx="182033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609600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Professional Activities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590800" y="914400"/>
          <a:ext cx="411480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4705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Professional societies/</a:t>
                      </a:r>
                    </a:p>
                    <a:p>
                      <a:pPr algn="ctr"/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chapters 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ACM</a:t>
                      </a:r>
                    </a:p>
                    <a:p>
                      <a:pPr algn="ctr"/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IEEE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09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2015-16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09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2014-15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09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2013-14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5123" name="Picture 3" descr="acm_chapter_sym-hir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685800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609600"/>
            <a:ext cx="24384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IMG_458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00" y="5105400"/>
            <a:ext cx="1752600" cy="1314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IMG-20160318-WA002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000" y="3886200"/>
            <a:ext cx="914400" cy="121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live-dem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67600" y="1752600"/>
            <a:ext cx="1066800" cy="1066800"/>
          </a:xfrm>
          <a:prstGeom prst="rect">
            <a:avLst/>
          </a:prstGeom>
        </p:spPr>
      </p:pic>
      <p:pic>
        <p:nvPicPr>
          <p:cNvPr id="15" name="Picture 14" descr="webinar_banner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5800" y="2209801"/>
            <a:ext cx="1878189" cy="838200"/>
          </a:xfrm>
          <a:prstGeom prst="rect">
            <a:avLst/>
          </a:prstGeom>
        </p:spPr>
      </p:pic>
      <p:pic>
        <p:nvPicPr>
          <p:cNvPr id="16" name="Picture 15" descr="423989-google-glass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2000" y="3429000"/>
            <a:ext cx="1263527" cy="7122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2000" y="30480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 Demo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62000" y="6350169"/>
            <a:ext cx="272843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55"/>
              </a:spcBef>
              <a:tabLst>
                <a:tab pos="762000" algn="l"/>
              </a:tabLst>
            </a:pPr>
            <a:r>
              <a:rPr lang="en-US" dirty="0" smtClean="0"/>
              <a:t>Interactive Training Session</a:t>
            </a:r>
            <a:endParaRPr lang="en-US" sz="1600" b="1" dirty="0">
              <a:solidFill>
                <a:schemeClr val="accent2"/>
              </a:solidFill>
              <a:ea typeface="Calibri"/>
              <a:cs typeface="Times New Roman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52800" y="3352800"/>
            <a:ext cx="2849218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Subtitle 2"/>
          <p:cNvSpPr txBox="1">
            <a:spLocks/>
          </p:cNvSpPr>
          <p:nvPr/>
        </p:nvSpPr>
        <p:spPr>
          <a:xfrm>
            <a:off x="2895600" y="5181600"/>
            <a:ext cx="38862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1.Group of Competitive Coders (GCC)</a:t>
            </a:r>
          </a:p>
          <a:p>
            <a:pPr marL="514350" marR="0" lvl="0" indent="-51435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2. Programmers’ Hub  Fresher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514350" marR="0" lvl="0" indent="-51435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514350" marR="0" lvl="0" indent="-51435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629400" y="3200400"/>
            <a:ext cx="2514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  ACM ICPC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  Google Code Jam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Facebook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Hacker Cup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HackerRank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CodeChef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ProjectEuler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InterviewStreet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HackerRankX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3000" y="38100"/>
            <a:ext cx="701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Technical Magazines and Newsletters</a:t>
            </a:r>
          </a:p>
        </p:txBody>
      </p:sp>
      <p:pic>
        <p:nvPicPr>
          <p:cNvPr id="4097" name="Picture 1" descr="D:\NBA_Crterion_4\4.5\4.5.2\eBulletin\ecomp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98167" y="3276600"/>
            <a:ext cx="2493433" cy="2895600"/>
          </a:xfrm>
          <a:prstGeom prst="rect">
            <a:avLst/>
          </a:prstGeom>
          <a:noFill/>
        </p:spPr>
      </p:pic>
      <p:pic>
        <p:nvPicPr>
          <p:cNvPr id="4099" name="Picture 3" descr="http://172.21.2.20/projects/lib/tpl/dokuwiki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200400"/>
            <a:ext cx="2590800" cy="2971800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685800"/>
            <a:ext cx="2743200" cy="21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200" y="685800"/>
            <a:ext cx="264760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0" y="685800"/>
            <a:ext cx="2741789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52800" y="3200400"/>
            <a:ext cx="3048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914400" y="2819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2016 Edition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86200" y="2819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2015 Edition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0" y="28310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2014  Edition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0" y="6172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Newsletter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3000" y="6172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wiki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10400" y="6172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E-bulletin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9972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Head of the Department</a:t>
            </a:r>
            <a:endParaRPr lang="en-IN" sz="2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352800"/>
            <a:ext cx="7924800" cy="4724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b="1" dirty="0" smtClean="0"/>
              <a:t>Honors</a:t>
            </a:r>
            <a:endParaRPr lang="en-US" sz="1800" dirty="0"/>
          </a:p>
          <a:p>
            <a:r>
              <a:rPr lang="en-US" sz="1600" b="1" dirty="0"/>
              <a:t>Young Engineers Award</a:t>
            </a:r>
            <a:r>
              <a:rPr lang="en-US" sz="1600" dirty="0"/>
              <a:t>, </a:t>
            </a:r>
            <a:r>
              <a:rPr lang="en-US" sz="1600" dirty="0" smtClean="0"/>
              <a:t>IEI, </a:t>
            </a:r>
            <a:r>
              <a:rPr lang="en-US" sz="1600" dirty="0"/>
              <a:t>2011-12 in the discipline </a:t>
            </a:r>
            <a:r>
              <a:rPr lang="en-US" sz="1600" dirty="0" smtClean="0"/>
              <a:t> computer </a:t>
            </a:r>
            <a:r>
              <a:rPr lang="en-US" sz="1600" dirty="0"/>
              <a:t>Engineering</a:t>
            </a:r>
            <a:endParaRPr lang="en-US" sz="1600" b="1" dirty="0"/>
          </a:p>
          <a:p>
            <a:r>
              <a:rPr lang="en-US" sz="1600" b="1" dirty="0"/>
              <a:t>ACM Grace Hoppers Scholarship</a:t>
            </a:r>
            <a:r>
              <a:rPr lang="en-US" sz="1600" dirty="0"/>
              <a:t> from ACM-W and ACM Chapters </a:t>
            </a:r>
            <a:r>
              <a:rPr lang="en-US" sz="1600" dirty="0" smtClean="0"/>
              <a:t>India.</a:t>
            </a:r>
            <a:endParaRPr lang="en-IN" sz="1600" dirty="0"/>
          </a:p>
          <a:p>
            <a:r>
              <a:rPr lang="en-US" sz="1600" b="1" dirty="0"/>
              <a:t>Allen Chapman Research Scholarship</a:t>
            </a:r>
            <a:r>
              <a:rPr lang="en-US" sz="1600" dirty="0"/>
              <a:t>, Feb 2006 and June 2006</a:t>
            </a:r>
          </a:p>
          <a:p>
            <a:pPr>
              <a:buNone/>
            </a:pPr>
            <a:r>
              <a:rPr lang="en-US" sz="1800" b="1" dirty="0"/>
              <a:t>Activities</a:t>
            </a:r>
            <a:endParaRPr lang="en-US" sz="1800" dirty="0"/>
          </a:p>
          <a:p>
            <a:r>
              <a:rPr lang="en-US" sz="1600" b="1" dirty="0" smtClean="0"/>
              <a:t>Consultancy work with reputed industries in </a:t>
            </a:r>
            <a:r>
              <a:rPr lang="en-US" sz="1600" b="1" dirty="0" err="1" smtClean="0"/>
              <a:t>Pune</a:t>
            </a:r>
            <a:r>
              <a:rPr lang="en-US" sz="1600" b="1" dirty="0" smtClean="0"/>
              <a:t> area</a:t>
            </a:r>
          </a:p>
          <a:p>
            <a:r>
              <a:rPr lang="en-US" sz="1600" b="1" dirty="0" smtClean="0"/>
              <a:t>Completed </a:t>
            </a:r>
            <a:r>
              <a:rPr lang="en-US" sz="1600" b="1" dirty="0"/>
              <a:t>Research </a:t>
            </a:r>
            <a:r>
              <a:rPr lang="en-US" sz="1600" b="1" dirty="0" smtClean="0"/>
              <a:t>Projects: </a:t>
            </a:r>
            <a:r>
              <a:rPr lang="en-US" sz="1600" dirty="0" smtClean="0"/>
              <a:t>2 (Sponsored by SPPU, AICTE)</a:t>
            </a:r>
            <a:endParaRPr lang="en-US" sz="1050" dirty="0"/>
          </a:p>
          <a:p>
            <a:r>
              <a:rPr lang="en-US" sz="1600" b="1" dirty="0" smtClean="0"/>
              <a:t>Ongoing </a:t>
            </a:r>
            <a:r>
              <a:rPr lang="en-US" sz="1600" b="1" dirty="0"/>
              <a:t>Research Projects</a:t>
            </a:r>
            <a:r>
              <a:rPr lang="en-US" sz="1600" b="1" dirty="0" smtClean="0"/>
              <a:t>: </a:t>
            </a:r>
            <a:r>
              <a:rPr lang="en-US" sz="1600" dirty="0" smtClean="0"/>
              <a:t>3 (AICTE, DST, </a:t>
            </a:r>
            <a:r>
              <a:rPr lang="en-US" sz="1600" dirty="0" err="1" smtClean="0"/>
              <a:t>Rashtrapati</a:t>
            </a:r>
            <a:r>
              <a:rPr lang="en-US" sz="1600" dirty="0" smtClean="0"/>
              <a:t> </a:t>
            </a:r>
            <a:r>
              <a:rPr lang="en-US" sz="1600" dirty="0" err="1" smtClean="0"/>
              <a:t>Bhavan</a:t>
            </a:r>
            <a:r>
              <a:rPr lang="en-US" sz="1600" dirty="0" smtClean="0"/>
              <a:t>)</a:t>
            </a:r>
            <a:endParaRPr lang="en-US" sz="1600" dirty="0"/>
          </a:p>
          <a:p>
            <a:r>
              <a:rPr lang="en-US" sz="1600" b="1" dirty="0" smtClean="0"/>
              <a:t>Shortlisted Research Projects: </a:t>
            </a:r>
            <a:r>
              <a:rPr lang="en-US" sz="1600" dirty="0" smtClean="0"/>
              <a:t>2 ( RGSTC, ISRO)</a:t>
            </a:r>
          </a:p>
          <a:p>
            <a:r>
              <a:rPr lang="en-US" sz="1600" dirty="0" smtClean="0"/>
              <a:t>Guiding </a:t>
            </a:r>
            <a:r>
              <a:rPr lang="en-US" sz="1600" dirty="0"/>
              <a:t>6 </a:t>
            </a:r>
            <a:r>
              <a:rPr lang="en-US" sz="1600" b="1" dirty="0"/>
              <a:t>Ph.D</a:t>
            </a:r>
            <a:r>
              <a:rPr lang="en-US" sz="1600" dirty="0"/>
              <a:t>. scholars</a:t>
            </a:r>
          </a:p>
          <a:p>
            <a:r>
              <a:rPr lang="en-US" sz="1600" dirty="0"/>
              <a:t>Published research papers in reputed </a:t>
            </a:r>
            <a:r>
              <a:rPr lang="en-US" sz="1600" b="1" dirty="0"/>
              <a:t>International Journals </a:t>
            </a:r>
            <a:r>
              <a:rPr lang="en-US" sz="1600" dirty="0"/>
              <a:t>(11) and international </a:t>
            </a:r>
            <a:r>
              <a:rPr lang="en-US" sz="1600" b="1" dirty="0"/>
              <a:t>conferences</a:t>
            </a:r>
            <a:r>
              <a:rPr lang="en-US" sz="1600" dirty="0"/>
              <a:t> (19)</a:t>
            </a:r>
            <a:endParaRPr lang="en-US" sz="1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67940" name="Picture 4" descr="http://www.vit.edu/Computer/images/ho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736246"/>
            <a:ext cx="3352800" cy="2597236"/>
          </a:xfrm>
          <a:prstGeom prst="rect">
            <a:avLst/>
          </a:prstGeom>
          <a:noFill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85800" y="685800"/>
            <a:ext cx="4876800" cy="304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sng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 </a:t>
            </a:r>
            <a:r>
              <a:rPr kumimoji="0" lang="en-US" b="1" i="0" u="sng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Manasi</a:t>
            </a:r>
            <a:r>
              <a:rPr kumimoji="0" lang="en-US" b="1" i="0" u="sng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S. Patwardhan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Educational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Background: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Masters </a:t>
            </a:r>
            <a:r>
              <a:rPr lang="en-US" sz="1600" b="1" dirty="0" smtClean="0"/>
              <a:t>and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Ph.D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., Computer Science,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Times New Roman"/>
                <a:cs typeface="Rupee Foradian"/>
              </a:rPr>
              <a:t>University of Tulsa,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Times New Roman"/>
                <a:cs typeface="Rupee Foradian"/>
              </a:rPr>
              <a:t>USA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 smtClean="0"/>
              <a:t>Experience</a:t>
            </a:r>
            <a:endParaRPr lang="en-US" b="1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With </a:t>
            </a:r>
            <a:r>
              <a:rPr lang="en-US" sz="1600" dirty="0" err="1"/>
              <a:t>Vishwakarma</a:t>
            </a:r>
            <a:r>
              <a:rPr lang="en-US" sz="1600" dirty="0"/>
              <a:t> Institute of Technology from March 2009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Researcher, Knowledge Based Systems Inc, Texas, USA </a:t>
            </a:r>
            <a:endParaRPr lang="en-US" sz="1600" dirty="0" smtClean="0"/>
          </a:p>
          <a:p>
            <a:r>
              <a:rPr lang="en-US" sz="1600" dirty="0" smtClean="0"/>
              <a:t>  (</a:t>
            </a:r>
            <a:r>
              <a:rPr lang="en-US" sz="1600" dirty="0"/>
              <a:t>July 07 – Oct 08</a:t>
            </a:r>
            <a:r>
              <a:rPr lang="en-US" sz="1600" dirty="0" smtClean="0"/>
              <a:t>)</a:t>
            </a:r>
          </a:p>
          <a:p>
            <a:r>
              <a:rPr lang="en-US" b="1" dirty="0" smtClean="0"/>
              <a:t>Area of Interest: </a:t>
            </a:r>
            <a:r>
              <a:rPr lang="en-US" sz="1600" dirty="0" smtClean="0"/>
              <a:t>Data Science, Analytics, Machine Learning, Data Mi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2000" y="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Participation in Inter-Institute Events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971800" y="2971800"/>
          <a:ext cx="3810000" cy="1746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64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832104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State Level   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National /</a:t>
                      </a:r>
                    </a:p>
                    <a:p>
                      <a:pPr algn="ctr"/>
                      <a:r>
                        <a:rPr lang="en-US" sz="1400" b="1" kern="1200" baseline="0" dirty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International Level 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Prizes/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Awards 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2015-16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2014-15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2013-14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1800000">
            <a:off x="6621875" y="4698668"/>
            <a:ext cx="2221482" cy="179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47266">
            <a:off x="801562" y="4774076"/>
            <a:ext cx="2852929" cy="1559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800000">
            <a:off x="5791429" y="1227174"/>
            <a:ext cx="3031787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-1800000">
            <a:off x="820892" y="1166816"/>
            <a:ext cx="3149600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86200" y="609600"/>
            <a:ext cx="1844937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5105400"/>
            <a:ext cx="2133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52400"/>
            <a:ext cx="8382000" cy="6858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Academic Collaborations: Global Exposure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E023E-2F2E-43D3-9941-5262AAE34908}" type="slidenum">
              <a:rPr lang="en-US"/>
              <a:pPr>
                <a:defRPr/>
              </a:pPr>
              <a:t>51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14400" y="1219200"/>
          <a:ext cx="5597676" cy="266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414"/>
                <a:gridCol w="2266719"/>
                <a:gridCol w="2075543"/>
              </a:tblGrid>
              <a:tr h="3621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latin typeface="Times New Roman" pitchFamily="18" charset="0"/>
                          <a:cs typeface="Times New Roman" pitchFamily="18" charset="0"/>
                        </a:rPr>
                        <a:t>Academic Year</a:t>
                      </a:r>
                      <a:endParaRPr lang="en-US" sz="1400" b="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Droid Sans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Name of</a:t>
                      </a:r>
                      <a:r>
                        <a:rPr lang="en-US" sz="1400" baseline="0" dirty="0">
                          <a:latin typeface="Times New Roman" pitchFamily="18" charset="0"/>
                          <a:cs typeface="Times New Roman" pitchFamily="18" charset="0"/>
                        </a:rPr>
                        <a:t> student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baseline="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University Name</a:t>
                      </a:r>
                      <a:endParaRPr lang="en-US" sz="1400" b="1" kern="1200" baseline="0" dirty="0">
                        <a:solidFill>
                          <a:schemeClr val="lt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21305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2015-16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fontAlgn="b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  </a:t>
                      </a:r>
                      <a:r>
                        <a:rPr lang="en-US" sz="1400" b="0" kern="1200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Akash</a:t>
                      </a: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Shah</a:t>
                      </a:r>
                      <a:endParaRPr lang="en-US" sz="1400" b="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525" marR="9525" marT="9525" marB="0" anchor="b"/>
                </a:tc>
                <a:tc rowSpan="4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b="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algn="ctr" defTabSz="914400" rtl="0" eaLnBrk="1" latinLnBrk="0" hangingPunct="1"/>
                      <a:endParaRPr lang="en-US" sz="1400" b="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algn="ctr" defTabSz="914400" rtl="0" eaLnBrk="1" latinLnBrk="0" hangingPunct="1"/>
                      <a:endParaRPr lang="en-US" sz="1400" b="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Ryerson University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220511">
                <a:tc rowSpan="3">
                  <a:txBody>
                    <a:bodyPr/>
                    <a:lstStyle/>
                    <a:p>
                      <a:pPr algn="ctr"/>
                      <a:endParaRPr lang="en-US" sz="1400" b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en-US" sz="1400" b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2014-15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 err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Tarun</a:t>
                      </a: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Abichandani</a:t>
                      </a: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</a:t>
                      </a:r>
                      <a:endParaRPr lang="en-US" sz="1400" b="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b="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269514">
                <a:tc vMerge="1">
                  <a:txBody>
                    <a:bodyPr/>
                    <a:lstStyle/>
                    <a:p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Pratik</a:t>
                      </a: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Kabara</a:t>
                      </a:r>
                      <a:endParaRPr lang="en-US" sz="1400" b="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b="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14115">
                <a:tc vMerge="1">
                  <a:txBody>
                    <a:bodyPr/>
                    <a:lstStyle/>
                    <a:p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Anuj</a:t>
                      </a: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Doiphode</a:t>
                      </a: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</a:t>
                      </a:r>
                      <a:endParaRPr lang="en-US" sz="1400" b="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b="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7106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2012-13</a:t>
                      </a:r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Nisarg</a:t>
                      </a: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Patel</a:t>
                      </a:r>
                      <a:endParaRPr lang="en-US" sz="1400" b="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University of Toronto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7106"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Mayuri</a:t>
                      </a: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sz="1400" b="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Sethiya</a:t>
                      </a:r>
                      <a:endParaRPr lang="en-US" sz="1400" b="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Queen's University, Kingston, Canada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38200" y="4419600"/>
            <a:ext cx="5486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Achievement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Techno-Commercial Business Development internship at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Lavaris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Technologies, Germany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August 1</a:t>
            </a:r>
            <a:r>
              <a:rPr lang="en-US" sz="1600" baseline="30000" dirty="0" smtClean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to  August 28</a:t>
            </a:r>
            <a:r>
              <a:rPr lang="en-US" sz="1600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2016.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Business Visa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Research on the Indian Market and Sentimental Analysis of the end user</a:t>
            </a:r>
          </a:p>
        </p:txBody>
      </p:sp>
      <p:pic>
        <p:nvPicPr>
          <p:cNvPr id="7" name="Picture 2" descr="C:\Users\VIT-1330\Downloads\FullSizeRender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4419600"/>
            <a:ext cx="1828800" cy="1808235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940751" y="4114800"/>
            <a:ext cx="3164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Pranav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Sanjay </a:t>
            </a:r>
            <a:r>
              <a:rPr lang="en-US" sz="24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Katariya</a:t>
            </a:r>
            <a:endParaRPr lang="en-US" sz="24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000" y="685800"/>
            <a:ext cx="3749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Exchange program to OMG – Canada </a:t>
            </a:r>
          </a:p>
        </p:txBody>
      </p:sp>
      <p:pic>
        <p:nvPicPr>
          <p:cNvPr id="47106" name="Picture 2" descr="Image result for Onkar sharm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762000"/>
            <a:ext cx="1905000" cy="19050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781800" y="2667000"/>
            <a:ext cx="199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Prof. </a:t>
            </a:r>
            <a:r>
              <a:rPr lang="en-US" dirty="0" err="1" smtClean="0"/>
              <a:t>Onkar</a:t>
            </a:r>
            <a:r>
              <a:rPr lang="en-US" dirty="0" smtClean="0"/>
              <a:t> Sharma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240" cy="609600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Best Outgoing Student</a:t>
            </a:r>
          </a:p>
        </p:txBody>
      </p:sp>
      <p:pic>
        <p:nvPicPr>
          <p:cNvPr id="1028" name="Picture 4" descr="Image result for miloni meht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685800"/>
            <a:ext cx="1755647" cy="1755648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010400" y="2514600"/>
            <a:ext cx="19354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Verdana"/>
                <a:ea typeface="Calibri"/>
                <a:cs typeface="Times New Roman"/>
              </a:rPr>
              <a:t>MILONI MEHTA</a:t>
            </a:r>
          </a:p>
          <a:p>
            <a:r>
              <a:rPr lang="en-US" dirty="0">
                <a:solidFill>
                  <a:srgbClr val="7030A0"/>
                </a:solidFill>
                <a:latin typeface="Verdana"/>
                <a:ea typeface="Calibri"/>
                <a:cs typeface="Times New Roman"/>
              </a:rPr>
              <a:t>   2015-2016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0600" y="2514600"/>
            <a:ext cx="25397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/>
            <a:r>
              <a:rPr lang="en-US" dirty="0">
                <a:solidFill>
                  <a:srgbClr val="7030A0"/>
                </a:solidFill>
                <a:latin typeface="Verdana"/>
                <a:ea typeface="Calibri"/>
                <a:cs typeface="Times New Roman"/>
              </a:rPr>
              <a:t>JITENDRA SAVANUR</a:t>
            </a:r>
          </a:p>
          <a:p>
            <a:pPr marL="0" lvl="2"/>
            <a:r>
              <a:rPr lang="en-US" dirty="0">
                <a:solidFill>
                  <a:srgbClr val="7030A0"/>
                </a:solidFill>
                <a:latin typeface="Verdana"/>
                <a:ea typeface="Calibri"/>
                <a:cs typeface="Times New Roman"/>
              </a:rPr>
              <a:t>    2014-2015</a:t>
            </a:r>
          </a:p>
        </p:txBody>
      </p:sp>
      <p:sp>
        <p:nvSpPr>
          <p:cNvPr id="21" name="Flowchart: Process 20"/>
          <p:cNvSpPr/>
          <p:nvPr/>
        </p:nvSpPr>
        <p:spPr>
          <a:xfrm>
            <a:off x="3276600" y="609600"/>
            <a:ext cx="3429000" cy="1371600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Faculty nominations and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self-nominations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from students </a:t>
            </a:r>
          </a:p>
          <a:p>
            <a:pPr algn="ctr"/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[CPI&gt;=8.25 without backlog and </a:t>
            </a:r>
          </a:p>
          <a:p>
            <a:pPr algn="ctr"/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co-curricular and</a:t>
            </a:r>
            <a:b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extra-curricular activities</a:t>
            </a:r>
            <a:r>
              <a:rPr lang="en-US" sz="1600" dirty="0"/>
              <a:t> 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4648200" y="1981200"/>
            <a:ext cx="685800" cy="114300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Process 23"/>
          <p:cNvSpPr/>
          <p:nvPr/>
        </p:nvSpPr>
        <p:spPr>
          <a:xfrm>
            <a:off x="3886200" y="3124200"/>
            <a:ext cx="2514600" cy="990600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Departmental committee shortlist         3 candidates </a:t>
            </a:r>
          </a:p>
        </p:txBody>
      </p:sp>
      <p:sp>
        <p:nvSpPr>
          <p:cNvPr id="25" name="Flowchart: Process 24"/>
          <p:cNvSpPr/>
          <p:nvPr/>
        </p:nvSpPr>
        <p:spPr>
          <a:xfrm>
            <a:off x="3886200" y="5257800"/>
            <a:ext cx="2514600" cy="1143000"/>
          </a:xfrm>
          <a:prstGeom prst="flowChartProcess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Institute level interview to decide Best outgoing student</a:t>
            </a: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4648200" y="4114800"/>
            <a:ext cx="685800" cy="1143000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Process 33"/>
          <p:cNvSpPr/>
          <p:nvPr/>
        </p:nvSpPr>
        <p:spPr>
          <a:xfrm>
            <a:off x="1066800" y="4777844"/>
            <a:ext cx="2141985" cy="1165756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Director, Deans, HODs </a:t>
            </a:r>
          </a:p>
          <a:p>
            <a:pPr algn="ctr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30 minutes interview</a:t>
            </a:r>
          </a:p>
        </p:txBody>
      </p:sp>
      <p:cxnSp>
        <p:nvCxnSpPr>
          <p:cNvPr id="36" name="Straight Connector 35"/>
          <p:cNvCxnSpPr>
            <a:stCxn id="34" idx="3"/>
            <a:endCxn id="25" idx="1"/>
          </p:cNvCxnSpPr>
          <p:nvPr/>
        </p:nvCxnSpPr>
        <p:spPr>
          <a:xfrm>
            <a:off x="3208785" y="5360722"/>
            <a:ext cx="677415" cy="468578"/>
          </a:xfrm>
          <a:prstGeom prst="line">
            <a:avLst/>
          </a:prstGeom>
          <a:ln w="12700" cap="sq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Image result for jitendra savanu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6152" y="685800"/>
            <a:ext cx="1755648" cy="1755648"/>
          </a:xfrm>
          <a:prstGeom prst="rect">
            <a:avLst/>
          </a:prstGeom>
          <a:noFill/>
        </p:spPr>
      </p:pic>
      <p:sp>
        <p:nvSpPr>
          <p:cNvPr id="42" name="Vertical Scroll 41"/>
          <p:cNvSpPr/>
          <p:nvPr/>
        </p:nvSpPr>
        <p:spPr>
          <a:xfrm>
            <a:off x="7010400" y="3810000"/>
            <a:ext cx="1905000" cy="1600200"/>
          </a:xfrm>
          <a:prstGeom prst="vertic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Judge students based upon their  communication skills, intellect, wit, maturity and depth of answers </a:t>
            </a:r>
          </a:p>
        </p:txBody>
      </p:sp>
      <p:cxnSp>
        <p:nvCxnSpPr>
          <p:cNvPr id="44" name="Straight Connector 43"/>
          <p:cNvCxnSpPr>
            <a:stCxn id="24" idx="3"/>
            <a:endCxn id="42" idx="1"/>
          </p:cNvCxnSpPr>
          <p:nvPr/>
        </p:nvCxnSpPr>
        <p:spPr>
          <a:xfrm>
            <a:off x="6400800" y="3619500"/>
            <a:ext cx="809625" cy="990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5" idx="3"/>
            <a:endCxn id="42" idx="1"/>
          </p:cNvCxnSpPr>
          <p:nvPr/>
        </p:nvCxnSpPr>
        <p:spPr>
          <a:xfrm flipV="1">
            <a:off x="6400800" y="4610100"/>
            <a:ext cx="809625" cy="1219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2050" name="Picture 2" descr="C:\Users\VIT-1330\Downloads\melange 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685800"/>
            <a:ext cx="4015409" cy="1600200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762000"/>
            <a:ext cx="3429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4651756"/>
            <a:ext cx="3276600" cy="220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4683943"/>
            <a:ext cx="3086100" cy="2174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" y="2362200"/>
            <a:ext cx="7759889" cy="216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09600" y="0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Technical Events Organized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Guest Lectures</a:t>
            </a:r>
            <a:endParaRPr lang="en-IN" sz="2800" dirty="0">
              <a:solidFill>
                <a:srgbClr val="0070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781234086"/>
              </p:ext>
            </p:extLst>
          </p:nvPr>
        </p:nvGraphicFramePr>
        <p:xfrm>
          <a:off x="762000" y="685800"/>
          <a:ext cx="40680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64064081"/>
              </p:ext>
            </p:extLst>
          </p:nvPr>
        </p:nvGraphicFramePr>
        <p:xfrm>
          <a:off x="762000" y="4191000"/>
          <a:ext cx="4068000" cy="107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479101801"/>
              </p:ext>
            </p:extLst>
          </p:nvPr>
        </p:nvGraphicFramePr>
        <p:xfrm>
          <a:off x="4953000" y="685800"/>
          <a:ext cx="4068000" cy="343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689741484"/>
              </p:ext>
            </p:extLst>
          </p:nvPr>
        </p:nvGraphicFramePr>
        <p:xfrm>
          <a:off x="4953000" y="4191000"/>
          <a:ext cx="4068000" cy="107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30974721"/>
              </p:ext>
            </p:extLst>
          </p:nvPr>
        </p:nvGraphicFramePr>
        <p:xfrm>
          <a:off x="838200" y="5334000"/>
          <a:ext cx="4068000" cy="107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30974721"/>
              </p:ext>
            </p:extLst>
          </p:nvPr>
        </p:nvGraphicFramePr>
        <p:xfrm>
          <a:off x="5076000" y="5410200"/>
          <a:ext cx="4068000" cy="107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="" xmlns:p14="http://schemas.microsoft.com/office/powerpoint/2010/main" val="269169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001000" cy="45259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0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Faculty Information</a:t>
            </a:r>
            <a:endParaRPr lang="en-IN" sz="4000" dirty="0">
              <a:solidFill>
                <a:srgbClr val="0070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7301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609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Student-Faculty Ratio (SFR) 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8001000" cy="5181600"/>
          </a:xfrm>
        </p:spPr>
        <p:txBody>
          <a:bodyPr>
            <a:normAutofit fontScale="92500" lnSpcReduction="20000"/>
          </a:bodyPr>
          <a:lstStyle/>
          <a:p>
            <a:pPr>
              <a:buNone/>
              <a:defRPr/>
            </a:pPr>
            <a:r>
              <a:rPr lang="en-US" sz="2400" dirty="0"/>
              <a:t> </a:t>
            </a:r>
          </a:p>
          <a:p>
            <a:pPr>
              <a:buNone/>
              <a:defRPr/>
            </a:pPr>
            <a:endParaRPr lang="en-US" sz="2400" dirty="0"/>
          </a:p>
          <a:p>
            <a:pPr>
              <a:buNone/>
              <a:defRPr/>
            </a:pPr>
            <a:endParaRPr lang="en-US" sz="2400" dirty="0"/>
          </a:p>
          <a:p>
            <a:pPr>
              <a:buNone/>
              <a:defRPr/>
            </a:pPr>
            <a:endParaRPr lang="en-US" sz="2400" dirty="0"/>
          </a:p>
          <a:p>
            <a:pPr>
              <a:buNone/>
              <a:defRPr/>
            </a:pPr>
            <a:endParaRPr lang="en-US" sz="2400" dirty="0"/>
          </a:p>
          <a:p>
            <a:pPr>
              <a:buNone/>
              <a:defRPr/>
            </a:pPr>
            <a:endParaRPr lang="en-US" sz="2400" dirty="0"/>
          </a:p>
          <a:p>
            <a:pPr>
              <a:buNone/>
              <a:defRPr/>
            </a:pPr>
            <a:endParaRPr lang="en-US" sz="2400" dirty="0"/>
          </a:p>
          <a:p>
            <a:pPr>
              <a:buNone/>
              <a:defRPr/>
            </a:pPr>
            <a:endParaRPr lang="en-US" sz="2400" dirty="0"/>
          </a:p>
          <a:p>
            <a:pPr>
              <a:buNone/>
              <a:defRPr/>
            </a:pPr>
            <a:r>
              <a:rPr lang="en-US" sz="2400" dirty="0"/>
              <a:t>  SFR ratio = N/F</a:t>
            </a:r>
          </a:p>
          <a:p>
            <a:pPr>
              <a:buNone/>
              <a:defRPr/>
            </a:pPr>
            <a:r>
              <a:rPr lang="en-US" sz="2400" dirty="0"/>
              <a:t>  F = </a:t>
            </a:r>
            <a:r>
              <a:rPr lang="en-US" sz="2400" dirty="0" smtClean="0"/>
              <a:t>(Regular Full time Faculty of UG Computer </a:t>
            </a:r>
            <a:r>
              <a:rPr lang="en-US" sz="2400" dirty="0" err="1" smtClean="0"/>
              <a:t>Engg</a:t>
            </a:r>
            <a:r>
              <a:rPr lang="en-US" sz="2400" dirty="0" smtClean="0"/>
              <a:t> Program  </a:t>
            </a:r>
            <a:r>
              <a:rPr lang="en-US" sz="2400" dirty="0"/>
              <a:t>+ </a:t>
            </a:r>
            <a:r>
              <a:rPr lang="en-US" sz="2400" dirty="0" smtClean="0"/>
              <a:t>Fractional load of faculty shared </a:t>
            </a:r>
            <a:r>
              <a:rPr lang="en-US" sz="2400" dirty="0"/>
              <a:t>from other programs – </a:t>
            </a:r>
            <a:r>
              <a:rPr lang="en-US" sz="2400" dirty="0" smtClean="0"/>
              <a:t>Fractional load of Computer </a:t>
            </a:r>
            <a:r>
              <a:rPr lang="en-US" sz="2400" dirty="0" err="1" smtClean="0"/>
              <a:t>Engg</a:t>
            </a:r>
            <a:r>
              <a:rPr lang="en-US" sz="2400" dirty="0" smtClean="0"/>
              <a:t> UG program faculty shared </a:t>
            </a:r>
            <a:r>
              <a:rPr lang="en-US" sz="2400" dirty="0"/>
              <a:t>to other programs</a:t>
            </a:r>
            <a:r>
              <a:rPr lang="en-US" sz="2400" dirty="0" smtClean="0"/>
              <a:t>)</a:t>
            </a:r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These calculations are done without considering visiting faculty from industry</a:t>
            </a:r>
            <a:endParaRPr lang="en-US" sz="2400" dirty="0"/>
          </a:p>
          <a:p>
            <a:endParaRPr lang="en-US" dirty="0"/>
          </a:p>
        </p:txBody>
      </p:sp>
      <p:sp>
        <p:nvSpPr>
          <p:cNvPr id="1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Picture 43" descr="C:\Documents and Settings\Administrator\Local Settings\Temporary Internet Files\Content.IE5\9GLRU7I0\Teacher_And_Student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800" y="0"/>
            <a:ext cx="10001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49403085"/>
              </p:ext>
            </p:extLst>
          </p:nvPr>
        </p:nvGraphicFramePr>
        <p:xfrm>
          <a:off x="914400" y="857313"/>
          <a:ext cx="7772399" cy="3486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6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389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893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389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389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254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Year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  <a:r>
                        <a:rPr lang="en-US" sz="2400" baseline="0" dirty="0">
                          <a:latin typeface="+mn-lt"/>
                          <a:ea typeface="+mn-ea"/>
                          <a:cs typeface="+mn-cs"/>
                        </a:rPr>
                        <a:t> Intake (X)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+mn-lt"/>
                          <a:ea typeface="Calibri"/>
                          <a:cs typeface="Times New Roman"/>
                        </a:rPr>
                        <a:t>Total No of students (N)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latin typeface="+mn-lt"/>
                          <a:ea typeface="Calibri"/>
                          <a:cs typeface="Times New Roman"/>
                        </a:rPr>
                        <a:t>Faculty (F)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30607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SFR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33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2015-16</a:t>
                      </a:r>
                      <a:endParaRPr lang="en-US" sz="2400" b="1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180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540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/>
                        <a:t>37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latin typeface="+mn-lt"/>
                          <a:ea typeface="Calibri"/>
                          <a:cs typeface="Times New Roman"/>
                        </a:rPr>
                        <a:t>14.61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33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2014-15</a:t>
                      </a:r>
                      <a:endParaRPr lang="en-US" sz="2400" b="1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180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540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/>
                        <a:t>36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/>
                        <a:t>14.98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33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2013-14</a:t>
                      </a:r>
                      <a:endParaRPr lang="en-US" sz="2400" b="1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180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540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/>
                        <a:t>34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latin typeface="+mn-lt"/>
                          <a:ea typeface="Calibri"/>
                          <a:cs typeface="Times New Roman"/>
                        </a:rPr>
                        <a:t>15.84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2887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Average SFR for three assessment years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smtClean="0"/>
                        <a:t>15.14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Faculty Cadre Proportion </a:t>
            </a:r>
            <a:endParaRPr lang="en-IN" sz="2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66800" y="29718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smtClean="0"/>
              <a:t>96.67% </a:t>
            </a:r>
            <a:r>
              <a:rPr lang="en-US" sz="2400" b="1" dirty="0"/>
              <a:t>Faculty of CAY-2 Retained for 3 assessment years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34290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Faculty Qualification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6" name="Chart 15"/>
          <p:cNvGraphicFramePr/>
          <p:nvPr/>
        </p:nvGraphicFramePr>
        <p:xfrm>
          <a:off x="381000" y="381000"/>
          <a:ext cx="251460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Chart 17"/>
          <p:cNvGraphicFramePr/>
          <p:nvPr/>
        </p:nvGraphicFramePr>
        <p:xfrm>
          <a:off x="2286000" y="381000"/>
          <a:ext cx="24384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/>
          <p:cNvGraphicFramePr/>
          <p:nvPr/>
        </p:nvGraphicFramePr>
        <p:xfrm>
          <a:off x="4191000" y="381000"/>
          <a:ext cx="236220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/>
          <p:cNvGraphicFramePr/>
          <p:nvPr/>
        </p:nvGraphicFramePr>
        <p:xfrm>
          <a:off x="5791200" y="304800"/>
          <a:ext cx="3352800" cy="266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hart 13"/>
          <p:cNvGraphicFramePr/>
          <p:nvPr/>
        </p:nvGraphicFramePr>
        <p:xfrm>
          <a:off x="381000" y="4114800"/>
          <a:ext cx="2438400" cy="2495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Chart 14"/>
          <p:cNvGraphicFramePr/>
          <p:nvPr/>
        </p:nvGraphicFramePr>
        <p:xfrm>
          <a:off x="2286000" y="4114800"/>
          <a:ext cx="23622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5" name="Chart 24"/>
          <p:cNvGraphicFramePr/>
          <p:nvPr/>
        </p:nvGraphicFramePr>
        <p:xfrm>
          <a:off x="4191000" y="4038600"/>
          <a:ext cx="22098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6" name="Chart 25"/>
          <p:cNvGraphicFramePr/>
          <p:nvPr/>
        </p:nvGraphicFramePr>
        <p:xfrm>
          <a:off x="6096000" y="3581400"/>
          <a:ext cx="304800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  <a:defRPr/>
            </a:pPr>
            <a:r>
              <a:rPr lang="en-US" sz="2600" b="1" dirty="0"/>
              <a:t>    </a:t>
            </a:r>
          </a:p>
          <a:p>
            <a:pPr>
              <a:buNone/>
              <a:defRPr/>
            </a:pPr>
            <a:r>
              <a:rPr lang="en-US" sz="2600" b="1" dirty="0"/>
              <a:t>     </a:t>
            </a:r>
          </a:p>
          <a:p>
            <a:pPr>
              <a:buNone/>
              <a:defRPr/>
            </a:pPr>
            <a:r>
              <a:rPr lang="en-US" sz="2600" b="1" dirty="0"/>
              <a:t>       </a:t>
            </a:r>
            <a:r>
              <a:rPr lang="en-US" sz="2600" dirty="0"/>
              <a:t>X = no. of regular faculty with Ph.D.</a:t>
            </a:r>
          </a:p>
          <a:p>
            <a:pPr>
              <a:buNone/>
              <a:defRPr/>
            </a:pPr>
            <a:r>
              <a:rPr lang="en-US" sz="2600" dirty="0"/>
              <a:t>       Y = no. of regular faculty with M. Tech.</a:t>
            </a:r>
          </a:p>
          <a:p>
            <a:pPr>
              <a:buNone/>
              <a:defRPr/>
            </a:pPr>
            <a:r>
              <a:rPr lang="en-US" sz="2600" dirty="0"/>
              <a:t>       F = no. of regular faculty required to comply 1:15 Faculty </a:t>
            </a:r>
          </a:p>
          <a:p>
            <a:pPr>
              <a:buNone/>
              <a:defRPr/>
            </a:pPr>
            <a:r>
              <a:rPr lang="en-US" sz="2600" dirty="0"/>
              <a:t>             student  ratio</a:t>
            </a:r>
          </a:p>
          <a:p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38680" y="1"/>
            <a:ext cx="8148119" cy="60801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Faculty Qualification</a:t>
            </a:r>
          </a:p>
        </p:txBody>
      </p:sp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918321684"/>
              </p:ext>
            </p:extLst>
          </p:nvPr>
        </p:nvGraphicFramePr>
        <p:xfrm>
          <a:off x="990600" y="1219200"/>
          <a:ext cx="7315200" cy="2438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20669">
                <a:tc>
                  <a:txBody>
                    <a:bodyPr/>
                    <a:lstStyle/>
                    <a:p>
                      <a:r>
                        <a:rPr lang="en-US" sz="2400" dirty="0"/>
                        <a:t>   YEAR</a:t>
                      </a:r>
                      <a:endParaRPr 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/>
                        <a:t>X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/>
                        <a:t>Y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/>
                        <a:t>F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/>
                        <a:t>FQ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75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/>
                        <a:t>2015-16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/>
                        <a:t>7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/>
                        <a:t>25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/>
                        <a:t>36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/>
                        <a:t>12.2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75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/>
                        <a:t>2014-15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/>
                        <a:t>5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 smtClean="0"/>
                        <a:t>25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/>
                        <a:t>36</a:t>
                      </a:r>
                      <a:endParaRPr lang="en-US" sz="2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 smtClean="0"/>
                        <a:t>11.11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75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/>
                        <a:t>2013-14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/>
                        <a:t>4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 smtClean="0"/>
                        <a:t>26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/>
                        <a:t>36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 smtClean="0"/>
                        <a:t>10.89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5121">
                <a:tc gridSpan="4">
                  <a:txBody>
                    <a:bodyPr/>
                    <a:lstStyle/>
                    <a:p>
                      <a:r>
                        <a:rPr lang="en-US" sz="2400" kern="1200" dirty="0"/>
                        <a:t>Average Assessment</a:t>
                      </a:r>
                      <a:endParaRPr lang="en-US" sz="2400" b="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 smtClean="0"/>
                        <a:t>11.4</a:t>
                      </a:r>
                      <a:endParaRPr lang="en-US" sz="2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252450121"/>
              </p:ext>
            </p:extLst>
          </p:nvPr>
        </p:nvGraphicFramePr>
        <p:xfrm>
          <a:off x="914400" y="685800"/>
          <a:ext cx="3733800" cy="586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0"/>
            <a:ext cx="8686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2800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Adjunct/ Visiting </a:t>
            </a:r>
            <a:r>
              <a:rPr 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Faculty 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90600" y="4953000"/>
            <a:ext cx="838200" cy="1066800"/>
          </a:xfrm>
          <a:prstGeom prst="roundRect">
            <a:avLst>
              <a:gd name="adj" fmla="val 10000"/>
            </a:avLst>
          </a:prstGeom>
          <a:blipFill rotWithShape="0">
            <a:blip r:embed="rId7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556260931"/>
              </p:ext>
            </p:extLst>
          </p:nvPr>
        </p:nvGraphicFramePr>
        <p:xfrm>
          <a:off x="4800600" y="685800"/>
          <a:ext cx="39624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xmlns="" val="412754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153400" cy="6096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Computer Engineering BOS</a:t>
            </a:r>
            <a:endParaRPr lang="en-IN" sz="2800" dirty="0">
              <a:solidFill>
                <a:srgbClr val="0070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792620061"/>
              </p:ext>
            </p:extLst>
          </p:nvPr>
        </p:nvGraphicFramePr>
        <p:xfrm>
          <a:off x="990600" y="1035812"/>
          <a:ext cx="7848600" cy="5362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4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Sr. No.</a:t>
                      </a:r>
                      <a:endParaRPr lang="en-IN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Name of Faculty</a:t>
                      </a:r>
                      <a:endParaRPr lang="en-IN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Nomination</a:t>
                      </a:r>
                      <a:endParaRPr lang="en-IN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1</a:t>
                      </a:r>
                      <a:endParaRPr lang="en-IN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Prof. (Dr.) Manasi S. Patwardhan</a:t>
                      </a:r>
                      <a:endParaRPr lang="en-IN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Chairman</a:t>
                      </a:r>
                      <a:endParaRPr lang="en-IN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2</a:t>
                      </a:r>
                      <a:endParaRPr lang="en-IN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Prof. S.B. Karthick</a:t>
                      </a:r>
                      <a:endParaRPr lang="en-IN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Internal Subject Expert</a:t>
                      </a:r>
                      <a:endParaRPr lang="en-IN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3</a:t>
                      </a:r>
                      <a:endParaRPr lang="en-IN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Prof. (</a:t>
                      </a:r>
                      <a:r>
                        <a:rPr lang="en-GB" sz="1800" dirty="0" err="1">
                          <a:effectLst/>
                        </a:rPr>
                        <a:t>Dr.</a:t>
                      </a:r>
                      <a:r>
                        <a:rPr lang="en-GB" sz="1800" dirty="0">
                          <a:effectLst/>
                        </a:rPr>
                        <a:t>) M.L. </a:t>
                      </a:r>
                      <a:r>
                        <a:rPr lang="en-GB" sz="1800" dirty="0" err="1">
                          <a:effectLst/>
                        </a:rPr>
                        <a:t>Dhore</a:t>
                      </a:r>
                      <a:endParaRPr lang="en-IN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Internal Subject Expert</a:t>
                      </a:r>
                      <a:endParaRPr lang="en-IN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4</a:t>
                      </a:r>
                      <a:endParaRPr lang="en-IN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Prof. (</a:t>
                      </a:r>
                      <a:r>
                        <a:rPr lang="en-GB" sz="1800" dirty="0" err="1">
                          <a:effectLst/>
                        </a:rPr>
                        <a:t>Dr.</a:t>
                      </a:r>
                      <a:r>
                        <a:rPr lang="en-GB" sz="1800" dirty="0">
                          <a:effectLst/>
                        </a:rPr>
                        <a:t>) P.S. </a:t>
                      </a:r>
                      <a:r>
                        <a:rPr lang="en-GB" sz="1800" dirty="0" err="1">
                          <a:effectLst/>
                        </a:rPr>
                        <a:t>Joglekar</a:t>
                      </a:r>
                      <a:endParaRPr lang="en-IN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Internal Subject Expert</a:t>
                      </a:r>
                      <a:endParaRPr lang="en-IN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</a:t>
                      </a:r>
                      <a:endParaRPr lang="en-IN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Prof. (</a:t>
                      </a:r>
                      <a:r>
                        <a:rPr lang="en-GB" sz="1800" dirty="0" err="1">
                          <a:effectLst/>
                        </a:rPr>
                        <a:t>Dr.</a:t>
                      </a:r>
                      <a:r>
                        <a:rPr lang="en-GB" sz="1800" dirty="0">
                          <a:effectLst/>
                        </a:rPr>
                        <a:t>) P.K. </a:t>
                      </a:r>
                      <a:r>
                        <a:rPr lang="en-GB" sz="1800" dirty="0" err="1">
                          <a:effectLst/>
                        </a:rPr>
                        <a:t>Gokhale</a:t>
                      </a:r>
                      <a:endParaRPr lang="en-IN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Internal Subject Expert</a:t>
                      </a:r>
                      <a:endParaRPr lang="en-IN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6</a:t>
                      </a:r>
                      <a:endParaRPr lang="en-IN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Prof. (</a:t>
                      </a:r>
                      <a:r>
                        <a:rPr lang="en-GB" sz="1800" dirty="0" err="1">
                          <a:effectLst/>
                        </a:rPr>
                        <a:t>Dr.</a:t>
                      </a:r>
                      <a:r>
                        <a:rPr lang="en-GB" sz="1800" dirty="0">
                          <a:effectLst/>
                        </a:rPr>
                        <a:t>) N.S. </a:t>
                      </a:r>
                      <a:r>
                        <a:rPr lang="en-GB" sz="1800" dirty="0" err="1">
                          <a:effectLst/>
                        </a:rPr>
                        <a:t>Chandolikar</a:t>
                      </a:r>
                      <a:endParaRPr lang="en-IN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Internal Subject Expert</a:t>
                      </a:r>
                      <a:endParaRPr lang="en-IN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7</a:t>
                      </a:r>
                      <a:endParaRPr lang="en-IN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 err="1">
                          <a:effectLst/>
                        </a:rPr>
                        <a:t>Dr.</a:t>
                      </a:r>
                      <a:r>
                        <a:rPr lang="en-GB" sz="1800" dirty="0">
                          <a:effectLst/>
                        </a:rPr>
                        <a:t> S.S. Sane</a:t>
                      </a:r>
                      <a:endParaRPr lang="en-IN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External Subject Expert 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BOS member, SPPU, Pune</a:t>
                      </a:r>
                      <a:endParaRPr lang="en-IN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8</a:t>
                      </a:r>
                      <a:endParaRPr lang="en-IN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 err="1">
                          <a:effectLst/>
                        </a:rPr>
                        <a:t>Dr.</a:t>
                      </a:r>
                      <a:r>
                        <a:rPr lang="en-GB" sz="1800" dirty="0">
                          <a:effectLst/>
                        </a:rPr>
                        <a:t> </a:t>
                      </a:r>
                      <a:r>
                        <a:rPr lang="en-GB" sz="1800" dirty="0" err="1">
                          <a:effectLst/>
                        </a:rPr>
                        <a:t>Vandana</a:t>
                      </a:r>
                      <a:r>
                        <a:rPr lang="en-GB" sz="1800" dirty="0">
                          <a:effectLst/>
                        </a:rPr>
                        <a:t> </a:t>
                      </a:r>
                      <a:r>
                        <a:rPr lang="en-GB" sz="1800" dirty="0" err="1">
                          <a:effectLst/>
                        </a:rPr>
                        <a:t>Inamdar</a:t>
                      </a:r>
                      <a:endParaRPr lang="en-IN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Professor 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Head of Computer Dept, COEP, Pune</a:t>
                      </a:r>
                      <a:endParaRPr lang="en-IN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9</a:t>
                      </a:r>
                      <a:endParaRPr lang="en-IN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 err="1">
                          <a:effectLst/>
                        </a:rPr>
                        <a:t>Dr.</a:t>
                      </a:r>
                      <a:r>
                        <a:rPr lang="en-GB" sz="1800" dirty="0">
                          <a:effectLst/>
                        </a:rPr>
                        <a:t> R. </a:t>
                      </a:r>
                      <a:r>
                        <a:rPr lang="en-GB" sz="1800" dirty="0" err="1">
                          <a:effectLst/>
                        </a:rPr>
                        <a:t>Venkateswaran</a:t>
                      </a:r>
                      <a:endParaRPr lang="en-IN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Industry Representative.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Senior Vice President</a:t>
                      </a:r>
                      <a:r>
                        <a:rPr lang="en-GB" sz="1800" dirty="0">
                          <a:effectLst/>
                        </a:rPr>
                        <a:t>,</a:t>
                      </a:r>
                      <a:r>
                        <a:rPr lang="en-GB" sz="1800" baseline="0" dirty="0">
                          <a:effectLst/>
                        </a:rPr>
                        <a:t> 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Persistent Systems Ltd., Pune</a:t>
                      </a:r>
                      <a:endParaRPr lang="en-IN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10</a:t>
                      </a:r>
                      <a:endParaRPr lang="en-IN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 err="1">
                          <a:effectLst/>
                        </a:rPr>
                        <a:t>Dr.</a:t>
                      </a:r>
                      <a:r>
                        <a:rPr lang="en-GB" sz="1800" dirty="0">
                          <a:effectLst/>
                        </a:rPr>
                        <a:t> Bernard </a:t>
                      </a:r>
                      <a:r>
                        <a:rPr lang="en-GB" sz="1800" dirty="0" err="1">
                          <a:effectLst/>
                        </a:rPr>
                        <a:t>Menzes</a:t>
                      </a:r>
                      <a:endParaRPr lang="en-IN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Professor, IIT </a:t>
                      </a:r>
                      <a:r>
                        <a:rPr lang="en-GB" sz="1800" dirty="0" err="1">
                          <a:effectLst/>
                        </a:rPr>
                        <a:t>Powai</a:t>
                      </a:r>
                      <a:endParaRPr lang="en-IN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11</a:t>
                      </a:r>
                      <a:endParaRPr lang="en-IN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Mr. </a:t>
                      </a:r>
                      <a:r>
                        <a:rPr lang="en-GB" sz="1800" dirty="0" err="1">
                          <a:effectLst/>
                        </a:rPr>
                        <a:t>Viraj</a:t>
                      </a:r>
                      <a:r>
                        <a:rPr lang="en-GB" sz="1800" dirty="0">
                          <a:effectLst/>
                        </a:rPr>
                        <a:t> Kulkarni</a:t>
                      </a:r>
                      <a:endParaRPr lang="en-IN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Alumnus 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CTO,</a:t>
                      </a:r>
                      <a:r>
                        <a:rPr lang="en-GB" sz="1800" b="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CPC Analyst</a:t>
                      </a:r>
                      <a:endParaRPr lang="en-IN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5216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Faculty Competencies in Correlation with Program Specific Criteria </a:t>
            </a:r>
            <a:br>
              <a:rPr 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en-I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55297550"/>
              </p:ext>
            </p:extLst>
          </p:nvPr>
        </p:nvGraphicFramePr>
        <p:xfrm>
          <a:off x="762000" y="1087693"/>
          <a:ext cx="8534400" cy="5770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7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721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967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4753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9524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H/W  S/W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Computing 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Probability &amp; Statistics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Prof.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Dr.M.S.Patwardhan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Mining</a:t>
                      </a:r>
                      <a:endParaRPr lang="en-IN" sz="1600" dirty="0"/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Analytics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8559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Prof. Dr.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M.L.Dhore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Computer Networks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Mobile Computing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Internet Routing Algorithms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Prof. Dr.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P.K.Gokhale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Computer Network 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  /  Mobile Computing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Advanced Data Structure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8559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Prof. Dr.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S.T.Patil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Computer Organisation, ACA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4867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Mr. N.Z.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Tarapore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Network Security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Machine Learning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65321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Mr. M.V.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Kulkarni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Structures,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Artificial Intelligence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7613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Mr. S.R.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Shinde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Networks, Optical Communication, Network Security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765321">
                <a:tc>
                  <a:txBody>
                    <a:bodyPr/>
                    <a:lstStyle/>
                    <a:p>
                      <a:r>
                        <a:rPr lang="en-IN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Dr.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P.P.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Ghadekar</a:t>
                      </a:r>
                      <a:endParaRPr lang="en-IN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Microprocessor Interfacings, Digital Electronics</a:t>
                      </a:r>
                      <a:endParaRPr lang="en-IN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 Processing</a:t>
                      </a:r>
                      <a:endParaRPr lang="en-IN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Innovations in Teaching and Learning</a:t>
            </a:r>
            <a:endParaRPr lang="en-IN" sz="2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914400" y="1371600"/>
          <a:ext cx="8001000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5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005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289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89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E07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CAE8A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066800"/>
            <a:ext cx="3810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Content Placeholder 4"/>
          <p:cNvPicPr>
            <a:picLocks noChangeAspect="1" noChangeArrowheads="1"/>
          </p:cNvPicPr>
          <p:nvPr/>
        </p:nvPicPr>
        <p:blipFill>
          <a:blip r:embed="rId3" cstate="print"/>
          <a:srcRect r="28677"/>
          <a:stretch>
            <a:fillRect/>
          </a:stretch>
        </p:blipFill>
        <p:spPr bwMode="auto">
          <a:xfrm>
            <a:off x="5029200" y="990600"/>
            <a:ext cx="3886200" cy="26670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</p:pic>
      <p:pic>
        <p:nvPicPr>
          <p:cNvPr id="9" name="Content Placeholder 5"/>
          <p:cNvPicPr>
            <a:picLocks/>
          </p:cNvPicPr>
          <p:nvPr/>
        </p:nvPicPr>
        <p:blipFill>
          <a:blip r:embed="rId4" cstate="print"/>
          <a:srcRect r="33647"/>
          <a:stretch>
            <a:fillRect/>
          </a:stretch>
        </p:blipFill>
        <p:spPr>
          <a:xfrm>
            <a:off x="5029200" y="3886200"/>
            <a:ext cx="3810000" cy="2667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" name="Content Placeholder 4"/>
          <p:cNvPicPr>
            <a:picLocks/>
          </p:cNvPicPr>
          <p:nvPr/>
        </p:nvPicPr>
        <p:blipFill>
          <a:blip r:embed="rId5" cstate="print"/>
          <a:srcRect r="28677"/>
          <a:stretch>
            <a:fillRect/>
          </a:stretch>
        </p:blipFill>
        <p:spPr>
          <a:xfrm>
            <a:off x="990600" y="3886200"/>
            <a:ext cx="3810000" cy="2667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3" name="Oval Callout 12"/>
          <p:cNvSpPr/>
          <p:nvPr/>
        </p:nvSpPr>
        <p:spPr>
          <a:xfrm>
            <a:off x="7620000" y="990600"/>
            <a:ext cx="1219200" cy="762000"/>
          </a:xfrm>
          <a:prstGeom prst="wedgeEllipseCallout">
            <a:avLst/>
          </a:prstGeom>
          <a:solidFill>
            <a:srgbClr val="FF9933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Major Project</a:t>
            </a:r>
            <a:endParaRPr lang="en-IN" sz="1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3429000" y="1143000"/>
            <a:ext cx="1219200" cy="609600"/>
          </a:xfrm>
          <a:prstGeom prst="wedgeEllipseCallout">
            <a:avLst/>
          </a:prstGeom>
          <a:solidFill>
            <a:srgbClr val="FF9933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Course </a:t>
            </a:r>
            <a:b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Material</a:t>
            </a:r>
            <a:endParaRPr lang="en-IN" sz="1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5" name="Oval Callout 14"/>
          <p:cNvSpPr/>
          <p:nvPr/>
        </p:nvSpPr>
        <p:spPr>
          <a:xfrm>
            <a:off x="7620000" y="5562600"/>
            <a:ext cx="1219200" cy="685800"/>
          </a:xfrm>
          <a:prstGeom prst="wedgeEllipseCallout">
            <a:avLst/>
          </a:prstGeom>
          <a:solidFill>
            <a:srgbClr val="FF9933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Seminar</a:t>
            </a:r>
            <a:endParaRPr lang="en-IN" sz="1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Oval Callout 15"/>
          <p:cNvSpPr/>
          <p:nvPr/>
        </p:nvSpPr>
        <p:spPr>
          <a:xfrm>
            <a:off x="3124200" y="5562600"/>
            <a:ext cx="1219200" cy="762000"/>
          </a:xfrm>
          <a:prstGeom prst="wedgeEllipseCallout">
            <a:avLst/>
          </a:prstGeom>
          <a:solidFill>
            <a:srgbClr val="FF9933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Mini Project</a:t>
            </a:r>
            <a:endParaRPr lang="en-IN" sz="1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2000" y="609600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Faculty upload course material on </a:t>
            </a:r>
            <a:r>
              <a:rPr lang="en-US" b="1" dirty="0" smtClean="0">
                <a:solidFill>
                  <a:srgbClr val="990000"/>
                </a:solidFill>
              </a:rPr>
              <a:t>Departmental Wiki Portal and Assignment Portal</a:t>
            </a:r>
            <a:endParaRPr lang="en-US" b="1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6742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153400" cy="6096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Innovations in Teaching and Learning</a:t>
            </a:r>
            <a:endParaRPr lang="en-IN" sz="2800" dirty="0">
              <a:solidFill>
                <a:srgbClr val="0070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685800" y="762000"/>
          <a:ext cx="83058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28367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001000" cy="45259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0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Faculty Training and Workshops</a:t>
            </a:r>
            <a:endParaRPr lang="en-IN" sz="4000" dirty="0">
              <a:solidFill>
                <a:srgbClr val="0070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7301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3" name="Picture 2" descr="DSC_598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295400"/>
            <a:ext cx="2133600" cy="1422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DSC_610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2200" y="2615020"/>
            <a:ext cx="2209800" cy="1507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DSC_613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00" y="4038600"/>
            <a:ext cx="2122343" cy="1447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DSC_621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8400" y="5257800"/>
            <a:ext cx="1981200" cy="132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762000" y="6858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IEEE Conference on Information Processing December’ 2015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6858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National Conference on Modeling Optimization and Control March’ 2015</a:t>
            </a:r>
          </a:p>
        </p:txBody>
      </p:sp>
      <p:pic>
        <p:nvPicPr>
          <p:cNvPr id="10" name="Picture 9" descr="DSC_647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2106" y="1521198"/>
            <a:ext cx="2185894" cy="1447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DSC_6016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8105" y="1521198"/>
            <a:ext cx="2185895" cy="1447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DSC_6118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8199" y="3121398"/>
            <a:ext cx="2185753" cy="14477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DSC_6285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48200" y="4721598"/>
            <a:ext cx="2190124" cy="14506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DSC_6366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3877" y="3121398"/>
            <a:ext cx="2190123" cy="14506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DSC_6564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53877" y="4721598"/>
            <a:ext cx="2190123" cy="14506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228600" y="0"/>
            <a:ext cx="8915400" cy="762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Conferences Organized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762000" y="609601"/>
          <a:ext cx="8077200" cy="4114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36471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4912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GPA 2014_IIT</a:t>
                      </a:r>
                      <a:r>
                        <a:rPr lang="en-US" sz="1800" b="1" baseline="0" dirty="0" smtClean="0"/>
                        <a:t> Bombay</a:t>
                      </a:r>
                      <a:br>
                        <a:rPr lang="en-US" sz="1800" b="1" baseline="0" dirty="0" smtClean="0"/>
                      </a:br>
                      <a:endParaRPr lang="en-IN" sz="1800" b="1" dirty="0"/>
                    </a:p>
                  </a:txBody>
                  <a:tcPr>
                    <a:solidFill>
                      <a:srgbClr val="C5F3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Infosys Campus Connect</a:t>
                      </a:r>
                      <a:endParaRPr lang="en-IN" sz="1800" b="1" dirty="0"/>
                    </a:p>
                  </a:txBody>
                  <a:tcPr>
                    <a:solidFill>
                      <a:srgbClr val="C5F3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Intuitive Data Analytics,</a:t>
                      </a:r>
                      <a:r>
                        <a:rPr lang="en-US" sz="1800" b="1" baseline="0" dirty="0" smtClean="0"/>
                        <a:t> </a:t>
                      </a:r>
                      <a:r>
                        <a:rPr lang="en-US" sz="1800" b="1" dirty="0" err="1" smtClean="0"/>
                        <a:t>Zensar</a:t>
                      </a:r>
                      <a:r>
                        <a:rPr lang="en-US" sz="1800" b="1" dirty="0" smtClean="0"/>
                        <a:t> </a:t>
                      </a:r>
                      <a:r>
                        <a:rPr lang="en-US" sz="1800" b="1" dirty="0"/>
                        <a:t>Technology</a:t>
                      </a:r>
                      <a:endParaRPr lang="en-IN" sz="1800" b="1" dirty="0"/>
                    </a:p>
                  </a:txBody>
                  <a:tcPr>
                    <a:solidFill>
                      <a:srgbClr val="C5F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3598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6FB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9189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Raspberry Pi Development</a:t>
                      </a:r>
                      <a:endParaRPr lang="en-IN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1DAC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Mathematical Modeling FDP</a:t>
                      </a:r>
                      <a:endParaRPr lang="en-IN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1DAC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CUDA workshop organized, 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Trichi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1D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248400" y="6232525"/>
            <a:ext cx="2362200" cy="62547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533400"/>
            <a:ext cx="2590800" cy="1447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D:\Acadmic\2016-17\NBA\NBA 5.7\ppt criteria 5\Presentation 5.6 &amp; 5.7\FP_certificate_distribution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609600"/>
            <a:ext cx="2743200" cy="13485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1" name="Picture 3" descr="D:\Acadmic\2016-17\NBA\NBA 5.7\ppt criteria 5\Presentation 5.6 &amp; 5.7\Zensar tec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533400"/>
            <a:ext cx="2743200" cy="137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2" name="Picture 4" descr="E:\Embedded &amp; Raspberry pi workshop\VIT Raspberry cop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2667000"/>
            <a:ext cx="2590800" cy="1297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29000" y="2667000"/>
            <a:ext cx="2667000" cy="121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5" name="Picture 7" descr="D:\Acadmic\2016-17\NBA\NBA 5.7\ppt criteria 5\Presentation 5.6 &amp; 5.7\Anroid apps workshop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0" y="4724400"/>
            <a:ext cx="2667000" cy="1295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6096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Faculty Training </a:t>
            </a:r>
            <a:r>
              <a:rPr 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Conducted</a:t>
            </a:r>
            <a:endParaRPr lang="en-IN" sz="2800" dirty="0">
              <a:solidFill>
                <a:srgbClr val="0070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762000" y="4612611"/>
          <a:ext cx="8077200" cy="2095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2794000"/>
                <a:gridCol w="2692400"/>
              </a:tblGrid>
              <a:tr h="145570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D93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A7E81"/>
                    </a:solidFill>
                  </a:tcPr>
                </a:tc>
              </a:tr>
              <a:tr h="6372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 APP Work</a:t>
                      </a:r>
                      <a:endParaRPr lang="en-IN" sz="18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GPU Computing 2016</a:t>
                      </a:r>
                      <a:endParaRPr lang="en-IN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Implementation of  IOT &amp; Image Processing</a:t>
                      </a:r>
                      <a:endParaRPr lang="en-IN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16" name="Picture 3" descr="C:\Users\vit\Downloads\IMG-20160309-WA0000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72200" y="2667000"/>
            <a:ext cx="2590800" cy="1295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2" descr="C:\Users\vit\Desktop\Desktop\Workshop_photo\20160903_162423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29000" y="4648200"/>
            <a:ext cx="2667000" cy="1371600"/>
          </a:xfrm>
          <a:prstGeom prst="rect">
            <a:avLst/>
          </a:prstGeom>
          <a:noFill/>
        </p:spPr>
      </p:pic>
      <p:pic>
        <p:nvPicPr>
          <p:cNvPr id="19" name="Picture 7" descr="D:\Acadmic\2016-17\NBA\NBA 5.7\ppt criteria 5\Presentation 5.6 &amp; 5.7\Anroid apps workshop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38200" y="4648200"/>
            <a:ext cx="2438400" cy="1447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8069" name="Picture 5" descr="C:\Users\sangi\Desktop\IMG_20161114_163120 (1)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72199" y="4648200"/>
            <a:ext cx="2667001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2361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915400" cy="7620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Faculty </a:t>
            </a:r>
            <a:r>
              <a:rPr lang="en-US" sz="2800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Training Attended</a:t>
            </a:r>
            <a:endParaRPr lang="en-IN" sz="2800" dirty="0">
              <a:solidFill>
                <a:srgbClr val="0070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838200" y="914400"/>
          <a:ext cx="8305800" cy="579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2000" y="2057400"/>
          <a:ext cx="3505200" cy="1478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8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8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68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1910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Training Attended for more than 2 days</a:t>
                      </a:r>
                      <a:endParaRPr lang="en-IN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b="1" dirty="0"/>
                        <a:t>2013-14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2014-15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2015-16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b="1" dirty="0"/>
                        <a:t>31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29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62000" y="3657600"/>
          <a:ext cx="3505200" cy="1478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8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8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68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1910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Training Attended for more than 1week STTP</a:t>
                      </a:r>
                      <a:endParaRPr lang="en-IN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b="1" dirty="0"/>
                        <a:t>2013-14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2014-15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2015-16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762000" y="5257800"/>
          <a:ext cx="3505200" cy="1493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68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8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68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76200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Training Attended for more than 2 weeks STTP</a:t>
                      </a:r>
                      <a:endParaRPr lang="en-IN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b="1" dirty="0"/>
                        <a:t>2013-14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2014-15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2015-16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Diagram 18"/>
          <p:cNvGraphicFramePr/>
          <p:nvPr/>
        </p:nvGraphicFramePr>
        <p:xfrm>
          <a:off x="4405282" y="1295400"/>
          <a:ext cx="4738718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62000" y="762000"/>
          <a:ext cx="3505200" cy="1155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68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68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68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9545">
                <a:tc gridSpan="3">
                  <a:txBody>
                    <a:bodyPr/>
                    <a:lstStyle/>
                    <a:p>
                      <a:pPr lvl="0"/>
                      <a:r>
                        <a:rPr lang="en-US" sz="1800" b="1" dirty="0" smtClean="0"/>
                        <a:t>Training Conducted</a:t>
                      </a:r>
                      <a:endParaRPr lang="en-IN" sz="1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</a:tr>
              <a:tr h="299545">
                <a:tc>
                  <a:txBody>
                    <a:bodyPr/>
                    <a:lstStyle/>
                    <a:p>
                      <a:r>
                        <a:rPr lang="en-US" b="1" dirty="0"/>
                        <a:t>2013-14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2014-15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2015-16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435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55736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001000" cy="45259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0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Faculty Research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And Development</a:t>
            </a:r>
            <a:endParaRPr lang="en-IN" sz="4000" dirty="0">
              <a:solidFill>
                <a:srgbClr val="0070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7301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9B2F35-28B3-447C-8420-F8E92CC10471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609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Faculty Research</a:t>
            </a:r>
          </a:p>
        </p:txBody>
      </p:sp>
      <p:pic>
        <p:nvPicPr>
          <p:cNvPr id="860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09600"/>
            <a:ext cx="8229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90800"/>
            <a:ext cx="8305799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0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4572000"/>
            <a:ext cx="8382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/>
          <p:cNvSpPr/>
          <p:nvPr/>
        </p:nvSpPr>
        <p:spPr>
          <a:xfrm>
            <a:off x="5638800" y="4495800"/>
            <a:ext cx="3276600" cy="1905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C02F9F-3224-42D5-90D8-1417FDE818BE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6147" name="Content Placeholder 7" descr="phd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8750" y="838200"/>
            <a:ext cx="1009650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Diagram 7"/>
          <p:cNvGraphicFramePr/>
          <p:nvPr/>
        </p:nvGraphicFramePr>
        <p:xfrm>
          <a:off x="1371600" y="1371600"/>
          <a:ext cx="3333776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/>
          <p:cNvGraphicFramePr/>
          <p:nvPr/>
        </p:nvGraphicFramePr>
        <p:xfrm>
          <a:off x="5105400" y="1447800"/>
          <a:ext cx="37338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150" name="Content Placeholder 7" descr="phd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9176" y="838200"/>
            <a:ext cx="6858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1" name="TextBox 10"/>
          <p:cNvSpPr txBox="1">
            <a:spLocks noChangeArrowheads="1"/>
          </p:cNvSpPr>
          <p:nvPr/>
        </p:nvSpPr>
        <p:spPr bwMode="auto">
          <a:xfrm>
            <a:off x="1885976" y="838200"/>
            <a:ext cx="2438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 err="1"/>
              <a:t>Ph.D</a:t>
            </a:r>
            <a:r>
              <a:rPr lang="en-US" b="1" dirty="0"/>
              <a:t> Completed</a:t>
            </a:r>
          </a:p>
        </p:txBody>
      </p:sp>
      <p:sp>
        <p:nvSpPr>
          <p:cNvPr id="6152" name="TextBox 11"/>
          <p:cNvSpPr txBox="1">
            <a:spLocks noChangeArrowheads="1"/>
          </p:cNvSpPr>
          <p:nvPr/>
        </p:nvSpPr>
        <p:spPr bwMode="auto">
          <a:xfrm>
            <a:off x="6370863" y="838200"/>
            <a:ext cx="2163536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 err="1"/>
              <a:t>Ph.D</a:t>
            </a:r>
            <a:r>
              <a:rPr lang="en-US" b="1" dirty="0"/>
              <a:t> Guides</a:t>
            </a:r>
          </a:p>
        </p:txBody>
      </p:sp>
      <p:pic>
        <p:nvPicPr>
          <p:cNvPr id="6154" name="Content Placeholder 7" descr="phd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9850" y="3733800"/>
            <a:ext cx="1022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5" name="TextBox 11"/>
          <p:cNvSpPr txBox="1">
            <a:spLocks noChangeArrowheads="1"/>
          </p:cNvSpPr>
          <p:nvPr/>
        </p:nvSpPr>
        <p:spPr bwMode="auto">
          <a:xfrm>
            <a:off x="2362200" y="3810000"/>
            <a:ext cx="3429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/>
              <a:t>Other Ph.D. in Department</a:t>
            </a:r>
          </a:p>
        </p:txBody>
      </p:sp>
      <p:graphicFrame>
        <p:nvGraphicFramePr>
          <p:cNvPr id="14" name="Diagram 13"/>
          <p:cNvGraphicFramePr/>
          <p:nvPr/>
        </p:nvGraphicFramePr>
        <p:xfrm>
          <a:off x="914400" y="4572000"/>
          <a:ext cx="56388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62000" y="6550025"/>
            <a:ext cx="17526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 err="1">
                <a:latin typeface="+mn-lt"/>
              </a:rPr>
              <a:t>Dr.P.S.Joglekar</a:t>
            </a:r>
            <a:endParaRPr lang="en-US" sz="140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0" y="6550223"/>
            <a:ext cx="129540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 err="1">
                <a:latin typeface="+mn-lt"/>
              </a:rPr>
              <a:t>Dr.Vinay</a:t>
            </a:r>
            <a:r>
              <a:rPr lang="en-US" sz="1400" dirty="0">
                <a:latin typeface="+mn-lt"/>
              </a:rPr>
              <a:t> Vaidya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5000" y="6550025"/>
            <a:ext cx="14478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 err="1">
                <a:latin typeface="+mn-lt"/>
              </a:rPr>
              <a:t>Dr.V.S.Deshpande</a:t>
            </a:r>
            <a:endParaRPr lang="en-US" sz="1400" dirty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00400" y="6550025"/>
            <a:ext cx="14478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latin typeface="+mn-lt"/>
              </a:rPr>
              <a:t>Dr. </a:t>
            </a:r>
            <a:r>
              <a:rPr lang="en-US" sz="1400" dirty="0" err="1">
                <a:latin typeface="+mn-lt"/>
              </a:rPr>
              <a:t>S.R.Bandewar</a:t>
            </a:r>
            <a:endParaRPr lang="en-US" sz="1400" dirty="0">
              <a:latin typeface="+mn-lt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609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Faculty PhD Status</a:t>
            </a:r>
            <a:endParaRPr lang="en-US" sz="2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1"/>
          <p:cNvSpPr txBox="1">
            <a:spLocks noChangeArrowheads="1"/>
          </p:cNvSpPr>
          <p:nvPr/>
        </p:nvSpPr>
        <p:spPr bwMode="auto">
          <a:xfrm>
            <a:off x="6019800" y="5029200"/>
            <a:ext cx="28956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Number of Faculty pursuing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 Ph.D</a:t>
            </a:r>
            <a:r>
              <a:rPr lang="en-US" b="1" dirty="0">
                <a:solidFill>
                  <a:schemeClr val="bg1"/>
                </a:solidFill>
              </a:rPr>
              <a:t>. in </a:t>
            </a:r>
            <a:r>
              <a:rPr lang="en-US" b="1" dirty="0" smtClean="0">
                <a:solidFill>
                  <a:schemeClr val="bg1"/>
                </a:solidFill>
              </a:rPr>
              <a:t> the Department: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	13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                     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		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Departmental Highlights</a:t>
            </a:r>
            <a:endParaRPr lang="en-IN" sz="2800" dirty="0">
              <a:solidFill>
                <a:srgbClr val="0070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4135379740"/>
              </p:ext>
            </p:extLst>
          </p:nvPr>
        </p:nvGraphicFramePr>
        <p:xfrm>
          <a:off x="304800" y="609600"/>
          <a:ext cx="47244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xmlns="" val="1713231173"/>
              </p:ext>
            </p:extLst>
          </p:nvPr>
        </p:nvGraphicFramePr>
        <p:xfrm>
          <a:off x="4267200" y="685800"/>
          <a:ext cx="52578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1713231173"/>
              </p:ext>
            </p:extLst>
          </p:nvPr>
        </p:nvGraphicFramePr>
        <p:xfrm>
          <a:off x="2286000" y="5791200"/>
          <a:ext cx="52578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xmlns="" val="129257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Quality Publications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838200" y="1143000"/>
          <a:ext cx="3429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3"/>
          <p:cNvGraphicFramePr>
            <a:graphicFrameLocks noGrp="1"/>
          </p:cNvGraphicFramePr>
          <p:nvPr>
            <p:ph idx="1"/>
          </p:nvPr>
        </p:nvGraphicFramePr>
        <p:xfrm>
          <a:off x="4038600" y="457200"/>
          <a:ext cx="5105400" cy="624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Chart 5"/>
          <p:cNvGraphicFramePr/>
          <p:nvPr/>
        </p:nvGraphicFramePr>
        <p:xfrm>
          <a:off x="4343400" y="838200"/>
          <a:ext cx="48006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29200" y="23622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4000" y="2971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43600" y="25146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48400" y="2819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242114" y="2819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610600" cy="6096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Sponsored Research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/>
        </p:nvGraphicFramePr>
        <p:xfrm>
          <a:off x="838200" y="1524000"/>
          <a:ext cx="3429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9600" y="8382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Ongoing</a:t>
            </a:r>
            <a:endParaRPr lang="en-US" sz="3200" dirty="0">
              <a:solidFill>
                <a:srgbClr val="0070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4400" y="8382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Shortlisted</a:t>
            </a:r>
            <a:endParaRPr lang="en-US" sz="3200" dirty="0">
              <a:solidFill>
                <a:srgbClr val="0070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14" name="Content Placeholder 4"/>
          <p:cNvGraphicFramePr>
            <a:graphicFrameLocks/>
          </p:cNvGraphicFramePr>
          <p:nvPr/>
        </p:nvGraphicFramePr>
        <p:xfrm>
          <a:off x="4876800" y="1524000"/>
          <a:ext cx="3962400" cy="205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648200" y="36576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Applied</a:t>
            </a:r>
            <a:endParaRPr lang="en-US" sz="3200" dirty="0">
              <a:solidFill>
                <a:srgbClr val="0070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16" name="Content Placeholder 4"/>
          <p:cNvGraphicFramePr>
            <a:graphicFrameLocks/>
          </p:cNvGraphicFramePr>
          <p:nvPr/>
        </p:nvGraphicFramePr>
        <p:xfrm>
          <a:off x="4876800" y="4343400"/>
          <a:ext cx="3962400" cy="205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5029200" y="1752600"/>
            <a:ext cx="756509" cy="577303"/>
          </a:xfrm>
          <a:prstGeom prst="roundRect">
            <a:avLst>
              <a:gd name="adj" fmla="val 10000"/>
            </a:avLst>
          </a:pr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just"/>
            <a:r>
              <a:rPr lang="en-US" sz="1600" dirty="0" smtClean="0">
                <a:solidFill>
                  <a:srgbClr val="FFFF00"/>
                </a:solidFill>
              </a:rPr>
              <a:t>RGSTC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029200" y="2819400"/>
            <a:ext cx="756509" cy="609600"/>
          </a:xfrm>
          <a:prstGeom prst="roundRect">
            <a:avLst>
              <a:gd name="adj" fmla="val 10000"/>
            </a:avLst>
          </a:pr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just"/>
            <a:r>
              <a:rPr lang="en-US" sz="1600" dirty="0" smtClean="0">
                <a:solidFill>
                  <a:srgbClr val="FFFF00"/>
                </a:solidFill>
              </a:rPr>
              <a:t>RGSTC</a:t>
            </a:r>
            <a:endParaRPr lang="en-US" sz="16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1143000" y="762000"/>
          <a:ext cx="7696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2068750" y="28575"/>
            <a:ext cx="5475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Consultancy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" name="Picture 5" descr="company_153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000" y="5638800"/>
            <a:ext cx="1752600" cy="116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logo1-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19600" y="5410200"/>
            <a:ext cx="1447800" cy="1447800"/>
          </a:xfrm>
          <a:prstGeom prst="rect">
            <a:avLst/>
          </a:prstGeom>
        </p:spPr>
      </p:pic>
      <p:pic>
        <p:nvPicPr>
          <p:cNvPr id="10" name="Picture 9" descr="about-text3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2600" y="5867400"/>
            <a:ext cx="1744132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838200"/>
            <a:ext cx="7858125" cy="428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SOFTWARE SCREEN SHOTS</a:t>
            </a:r>
          </a:p>
        </p:txBody>
      </p:sp>
      <p:pic>
        <p:nvPicPr>
          <p:cNvPr id="11268" name="Content Placeholder 8" descr="software Collag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5050" y="1524000"/>
            <a:ext cx="7499350" cy="5060950"/>
          </a:xfrm>
        </p:spPr>
      </p:pic>
      <p:pic>
        <p:nvPicPr>
          <p:cNvPr id="1126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4800600"/>
            <a:ext cx="518160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286000" y="0"/>
            <a:ext cx="5644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Inhouse</a:t>
            </a:r>
            <a:r>
              <a:rPr lang="en-US" sz="2800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Product Development</a:t>
            </a:r>
            <a:endParaRPr lang="en-US" sz="2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9" name="Oval Callout 8"/>
          <p:cNvSpPr/>
          <p:nvPr/>
        </p:nvSpPr>
        <p:spPr>
          <a:xfrm>
            <a:off x="4191000" y="1295400"/>
            <a:ext cx="2667000" cy="1143000"/>
          </a:xfrm>
          <a:prstGeom prst="wedgeEllipseCallout">
            <a:avLst/>
          </a:prstGeom>
          <a:solidFill>
            <a:srgbClr val="FF9933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dk1"/>
                </a:solidFill>
              </a:rPr>
              <a:t>NBA Software</a:t>
            </a:r>
          </a:p>
          <a:p>
            <a:r>
              <a:rPr lang="en-US" sz="1600" dirty="0" smtClean="0">
                <a:solidFill>
                  <a:schemeClr val="dk1"/>
                </a:solidFill>
              </a:rPr>
              <a:t>Approx. cost: 9 </a:t>
            </a:r>
            <a:r>
              <a:rPr lang="en-US" sz="1600" dirty="0" err="1" smtClean="0">
                <a:solidFill>
                  <a:schemeClr val="dk1"/>
                </a:solidFill>
              </a:rPr>
              <a:t>lakhs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12" name="Oval Callout 11"/>
          <p:cNvSpPr/>
          <p:nvPr/>
        </p:nvSpPr>
        <p:spPr>
          <a:xfrm>
            <a:off x="6553200" y="3200400"/>
            <a:ext cx="2362200" cy="914400"/>
          </a:xfrm>
          <a:prstGeom prst="wedgeEllipseCallout">
            <a:avLst/>
          </a:prstGeom>
          <a:solidFill>
            <a:srgbClr val="FF9933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>
                <a:solidFill>
                  <a:schemeClr val="dk1"/>
                </a:solidFill>
              </a:rPr>
              <a:t>ASPortal</a:t>
            </a:r>
            <a:endParaRPr lang="en-US" sz="1600" dirty="0" smtClean="0">
              <a:solidFill>
                <a:schemeClr val="dk1"/>
              </a:solidFill>
            </a:endParaRPr>
          </a:p>
          <a:p>
            <a:r>
              <a:rPr lang="en-US" sz="1600" dirty="0" smtClean="0">
                <a:solidFill>
                  <a:schemeClr val="dk1"/>
                </a:solidFill>
              </a:rPr>
              <a:t>Approx. cost :3 </a:t>
            </a:r>
            <a:r>
              <a:rPr lang="en-US" sz="1600" dirty="0" err="1" smtClean="0">
                <a:solidFill>
                  <a:schemeClr val="dk1"/>
                </a:solidFill>
              </a:rPr>
              <a:t>lakhs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13" name="Oval Callout 12"/>
          <p:cNvSpPr/>
          <p:nvPr/>
        </p:nvSpPr>
        <p:spPr>
          <a:xfrm>
            <a:off x="3962400" y="4953000"/>
            <a:ext cx="2743200" cy="1066800"/>
          </a:xfrm>
          <a:prstGeom prst="wedgeEllipseCallout">
            <a:avLst/>
          </a:prstGeom>
          <a:solidFill>
            <a:srgbClr val="FF9933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dk1"/>
                </a:solidFill>
              </a:rPr>
              <a:t>Passport Software</a:t>
            </a:r>
          </a:p>
          <a:p>
            <a:r>
              <a:rPr lang="en-US" sz="1600" dirty="0" smtClean="0">
                <a:solidFill>
                  <a:schemeClr val="dk1"/>
                </a:solidFill>
              </a:rPr>
              <a:t>Approx. cost: 4 </a:t>
            </a:r>
            <a:r>
              <a:rPr lang="en-US" sz="1600" dirty="0" err="1" smtClean="0">
                <a:solidFill>
                  <a:schemeClr val="dk1"/>
                </a:solidFill>
              </a:rPr>
              <a:t>lakhs</a:t>
            </a:r>
            <a:r>
              <a:rPr lang="en-US" sz="1600" dirty="0" smtClean="0">
                <a:solidFill>
                  <a:schemeClr val="dk1"/>
                </a:solidFill>
              </a:rPr>
              <a:t>  </a:t>
            </a:r>
            <a:endParaRPr lang="en-US"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87362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Foreign Visits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762000" y="609600"/>
          <a:ext cx="8077200" cy="624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2667000" y="3884612"/>
            <a:ext cx="61722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8736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Faculty </a:t>
            </a:r>
            <a:r>
              <a:rPr lang="en-US" sz="2800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Awards </a:t>
            </a:r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Achievements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  <p:graphicFrame>
        <p:nvGraphicFramePr>
          <p:cNvPr id="8" name="Diagram 7"/>
          <p:cNvGraphicFramePr/>
          <p:nvPr/>
        </p:nvGraphicFramePr>
        <p:xfrm>
          <a:off x="762000" y="685800"/>
          <a:ext cx="8077200" cy="609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6397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Faculty Social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8382000" cy="1828800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Transliteration of  “Saint Tukaram  Gatha” for </a:t>
            </a:r>
            <a:r>
              <a:rPr lang="en-US" b="1" dirty="0" smtClean="0"/>
              <a:t>University of London</a:t>
            </a:r>
            <a:r>
              <a:rPr lang="en-US" dirty="0" smtClean="0"/>
              <a:t>-Prof (Dr.) M L </a:t>
            </a:r>
            <a:r>
              <a:rPr lang="en-US" dirty="0" err="1" smtClean="0"/>
              <a:t>Dhore</a:t>
            </a: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err="1" smtClean="0"/>
              <a:t>Aplaghar</a:t>
            </a:r>
            <a:r>
              <a:rPr lang="en-US" dirty="0" smtClean="0"/>
              <a:t> </a:t>
            </a:r>
            <a:r>
              <a:rPr lang="en-US" dirty="0"/>
              <a:t>and  Blind Women orphanage Visit and Donation 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Atmabodh</a:t>
            </a:r>
            <a:r>
              <a:rPr lang="en-US" dirty="0"/>
              <a:t>: Teaching Computers to computer-illiterate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5" name="Picture 4" descr="apala_gh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2971800"/>
            <a:ext cx="3657599" cy="2647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pala_ghar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2971800"/>
            <a:ext cx="3581401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95400" y="0"/>
            <a:ext cx="66294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lvl="0" algn="ctr">
              <a:spcBef>
                <a:spcPct val="0"/>
              </a:spcBef>
            </a:pPr>
            <a:r>
              <a:rPr lang="en-US" sz="44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Faculty Performance Appraisal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8" name="Chart 7"/>
          <p:cNvGraphicFramePr/>
          <p:nvPr/>
        </p:nvGraphicFramePr>
        <p:xfrm>
          <a:off x="685800" y="514350"/>
          <a:ext cx="8229600" cy="3371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85800" y="3581400"/>
            <a:ext cx="8458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685800"/>
            <a:ext cx="3101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Academic Year 2015-16</a:t>
            </a:r>
            <a:endParaRPr lang="en-IN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85800" y="6472535"/>
            <a:ext cx="3101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Academic Year 2016-17</a:t>
            </a:r>
            <a:endParaRPr lang="en-IN" sz="2400" dirty="0"/>
          </a:p>
        </p:txBody>
      </p:sp>
      <p:graphicFrame>
        <p:nvGraphicFramePr>
          <p:cNvPr id="12" name="Chart 11"/>
          <p:cNvGraphicFramePr/>
          <p:nvPr/>
        </p:nvGraphicFramePr>
        <p:xfrm>
          <a:off x="762000" y="3810000"/>
          <a:ext cx="8382000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24064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7620000" y="685800"/>
            <a:ext cx="1524000" cy="3048000"/>
            <a:chOff x="3276601" y="1943099"/>
            <a:chExt cx="2062162" cy="3996239"/>
          </a:xfrm>
        </p:grpSpPr>
        <p:pic>
          <p:nvPicPr>
            <p:cNvPr id="8" name="Picture 10" descr="images.jpe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76601" y="1943099"/>
              <a:ext cx="2062162" cy="3996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3495991" y="4662751"/>
              <a:ext cx="1562159" cy="928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C00000"/>
                  </a:solidFill>
                  <a:latin typeface="Verdana" pitchFamily="34" charset="0"/>
                </a:rPr>
                <a:t>Well </a:t>
              </a:r>
            </a:p>
            <a:p>
              <a:pPr algn="ctr"/>
              <a:r>
                <a:rPr lang="en-US" sz="1000" b="1" dirty="0">
                  <a:solidFill>
                    <a:srgbClr val="C00000"/>
                  </a:solidFill>
                  <a:latin typeface="Verdana" pitchFamily="34" charset="0"/>
                </a:rPr>
                <a:t>Appraised </a:t>
              </a:r>
            </a:p>
            <a:p>
              <a:pPr algn="ctr"/>
              <a:r>
                <a:rPr lang="en-US" sz="1000" b="1" dirty="0">
                  <a:solidFill>
                    <a:srgbClr val="C00000"/>
                  </a:solidFill>
                  <a:latin typeface="Verdana" pitchFamily="34" charset="0"/>
                </a:rPr>
                <a:t>Teachers : 06</a:t>
              </a:r>
            </a:p>
            <a:p>
              <a:pPr algn="ctr"/>
              <a:r>
                <a:rPr lang="en-US" sz="1000" b="1" dirty="0">
                  <a:solidFill>
                    <a:srgbClr val="C00000"/>
                  </a:solidFill>
                  <a:latin typeface="Verdana" pitchFamily="34" charset="0"/>
                </a:rPr>
                <a:t>2015-16</a:t>
              </a:r>
            </a:p>
          </p:txBody>
        </p:sp>
      </p:grpSp>
      <p:graphicFrame>
        <p:nvGraphicFramePr>
          <p:cNvPr id="13" name="Chart 12"/>
          <p:cNvGraphicFramePr/>
          <p:nvPr/>
        </p:nvGraphicFramePr>
        <p:xfrm>
          <a:off x="1466850" y="1162050"/>
          <a:ext cx="6553200" cy="457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 9"/>
          <p:cNvSpPr/>
          <p:nvPr/>
        </p:nvSpPr>
        <p:spPr>
          <a:xfrm>
            <a:off x="1500844" y="28575"/>
            <a:ext cx="6142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Faculty Award and Achievements</a:t>
            </a: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9600" y="304800"/>
            <a:ext cx="7239000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</a:tabLst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0" algn="l"/>
              </a:tabLst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Verdana" pitchFamily="34" charset="0"/>
                <a:cs typeface="Times New Roman" pitchFamily="18" charset="0"/>
              </a:rPr>
              <a:t>A </a:t>
            </a:r>
            <a:r>
              <a:rPr lang="en-US" altLang="zh-CN" sz="2000" dirty="0">
                <a:latin typeface="Arial" pitchFamily="34" charset="0"/>
                <a:ea typeface="Verdana" pitchFamily="34" charset="0"/>
                <a:cs typeface="Times New Roman" pitchFamily="18" charset="0"/>
              </a:rPr>
              <a:t>H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Verdana" pitchFamily="34" charset="0"/>
                <a:cs typeface="Times New Roman" pitchFamily="18" charset="0"/>
              </a:rPr>
              <a:t>igh </a:t>
            </a:r>
            <a:r>
              <a:rPr lang="en-US" altLang="zh-CN" sz="2000" dirty="0">
                <a:latin typeface="Arial" pitchFamily="34" charset="0"/>
                <a:ea typeface="Verdana" pitchFamily="34" charset="0"/>
                <a:cs typeface="Times New Roman" pitchFamily="18" charset="0"/>
              </a:rPr>
              <a:t>B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Verdana" pitchFamily="34" charset="0"/>
                <a:cs typeface="Times New Roman" pitchFamily="18" charset="0"/>
              </a:rPr>
              <a:t>enchmark for Identifying </a:t>
            </a:r>
            <a:r>
              <a:rPr lang="en-US" altLang="zh-CN" sz="2000" dirty="0">
                <a:latin typeface="Arial" pitchFamily="34" charset="0"/>
                <a:ea typeface="Verdana" pitchFamily="34" charset="0"/>
                <a:cs typeface="Times New Roman" pitchFamily="18" charset="0"/>
              </a:rPr>
              <a:t>W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Verdana" pitchFamily="34" charset="0"/>
                <a:cs typeface="Times New Roman" pitchFamily="18" charset="0"/>
              </a:rPr>
              <a:t>ell</a:t>
            </a:r>
            <a:r>
              <a:rPr kumimoji="0" lang="en-US" altLang="zh-CN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Verdana" pitchFamily="34" charset="0"/>
                <a:cs typeface="Times New Roman" pitchFamily="18" charset="0"/>
              </a:rPr>
              <a:t> A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Verdana" pitchFamily="34" charset="0"/>
                <a:cs typeface="Times New Roman" pitchFamily="18" charset="0"/>
              </a:rPr>
              <a:t>ppraised </a:t>
            </a:r>
            <a:r>
              <a:rPr lang="en-US" altLang="zh-CN" sz="2000" dirty="0">
                <a:latin typeface="Arial" pitchFamily="34" charset="0"/>
                <a:ea typeface="Verdana" pitchFamily="34" charset="0"/>
                <a:cs typeface="Times New Roman" pitchFamily="18" charset="0"/>
              </a:rPr>
              <a:t>T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Verdana" pitchFamily="34" charset="0"/>
                <a:cs typeface="Times New Roman" pitchFamily="18" charset="0"/>
              </a:rPr>
              <a:t>eachers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0" algn="l"/>
              </a:tabLst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Verdana" pitchFamily="34" charset="0"/>
                <a:cs typeface="Times New Roman" pitchFamily="18" charset="0"/>
              </a:rPr>
              <a:t>Benchmark: FPI of 92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0" algn="l"/>
              </a:tabLst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Verdana" pitchFamily="34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0" algn="l"/>
              </a:tabLst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4400" y="5486400"/>
            <a:ext cx="79248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2000" b="1" dirty="0">
                <a:latin typeface="Arial" pitchFamily="34" charset="0"/>
                <a:ea typeface="Verdana" pitchFamily="34" charset="0"/>
                <a:cs typeface="Times New Roman" pitchFamily="18" charset="0"/>
              </a:rPr>
              <a:t>Prestigious VIT SHREE Award on VIT Foundation Day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dirty="0">
                <a:latin typeface="Arial" pitchFamily="34" charset="0"/>
                <a:ea typeface="Verdana" pitchFamily="34" charset="0"/>
                <a:cs typeface="Times New Roman" pitchFamily="18" charset="0"/>
              </a:rPr>
              <a:t>Rs.11000/- Cash + Felicitation + Certificate of Appreciation + Bronze Medal </a:t>
            </a:r>
            <a:endParaRPr lang="en-US" altLang="zh-CN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2" descr="F:\NBA Final\award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3581400"/>
            <a:ext cx="1143000" cy="16328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123950" y="762000"/>
            <a:ext cx="1905000" cy="6858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400" b="1" dirty="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Faculty obtaining FPI below score of 80 are identified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90600" y="1828800"/>
            <a:ext cx="21336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Training is offered in areas such as: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400" b="1" i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Pedagogy, Technical contents, Soft skills </a:t>
            </a:r>
            <a:endParaRPr lang="en-US" altLang="zh-CN" sz="1600" b="1" i="1" dirty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Verdana" pitchFamily="34" charset="0"/>
              <a:cs typeface="Times New Roman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62000" y="3200400"/>
            <a:ext cx="2667000" cy="6858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400" b="1" dirty="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FPI is further linked with overall faculty appraisal</a:t>
            </a:r>
            <a:endParaRPr lang="en-US" altLang="zh-CN" sz="14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Verdana" pitchFamily="34" charset="0"/>
              <a:cs typeface="Times New Roman" pitchFamily="18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85800" y="4267200"/>
            <a:ext cx="1371600" cy="2362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400" b="1" dirty="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Further appreciation </a:t>
            </a:r>
            <a:endParaRPr lang="en-US" altLang="zh-CN" sz="14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Verdana" pitchFamily="34" charset="0"/>
              <a:cs typeface="Times New Roman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133600" y="4267200"/>
            <a:ext cx="1371600" cy="2362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400" b="1" dirty="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Corrective actions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400" b="1" dirty="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Counseling by mentor, Head</a:t>
            </a:r>
            <a:r>
              <a:rPr lang="en-US" altLang="zh-CN" sz="1400" b="1" dirty="0" smtClean="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, Dean </a:t>
            </a:r>
            <a:r>
              <a:rPr lang="en-US" altLang="zh-CN" sz="1400" b="1" dirty="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Times New Roman" pitchFamily="18" charset="0"/>
              </a:rPr>
              <a:t>Academics  and Director </a:t>
            </a:r>
          </a:p>
        </p:txBody>
      </p:sp>
      <p:sp>
        <p:nvSpPr>
          <p:cNvPr id="20" name="Down Arrow 19"/>
          <p:cNvSpPr/>
          <p:nvPr/>
        </p:nvSpPr>
        <p:spPr>
          <a:xfrm>
            <a:off x="1885950" y="1447800"/>
            <a:ext cx="304800" cy="38100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1885950" y="2819400"/>
            <a:ext cx="304800" cy="38100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1219200" y="3886200"/>
            <a:ext cx="304800" cy="38100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2514600" y="3886200"/>
            <a:ext cx="304800" cy="38100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0"/>
            <a:ext cx="8229600" cy="609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Corrective Actions for Underperforming Faculty</a:t>
            </a: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4038600" y="685800"/>
            <a:ext cx="4648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0" algn="l"/>
              </a:tabLst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Representative Examples of Faculty Performance </a:t>
            </a: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Improvement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62400" y="1600200"/>
            <a:ext cx="4953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Faculty Induction Training Programme Phase – I</a:t>
            </a:r>
          </a:p>
          <a:p>
            <a:pPr algn="ctr"/>
            <a:r>
              <a:rPr lang="en-IN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By</a:t>
            </a:r>
          </a:p>
          <a:p>
            <a:pPr algn="ctr"/>
            <a:r>
              <a:rPr lang="en-IN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National Institute of Technical Teacher Training and Research (NITTTR), </a:t>
            </a: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Bhopal</a:t>
            </a:r>
            <a:endParaRPr lang="en-IN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4267200" y="3810000"/>
          <a:ext cx="3962401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Faculty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FPI  (Before)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FPI (After)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N. D. </a:t>
                      </a:r>
                      <a:r>
                        <a:rPr lang="en-US" sz="2000" b="1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Valakunde</a:t>
                      </a:r>
                      <a:endParaRPr 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77.04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91.16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P. K. </a:t>
                      </a:r>
                      <a:r>
                        <a:rPr lang="en-US" sz="2000" b="1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Gokhale</a:t>
                      </a:r>
                      <a:r>
                        <a:rPr 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78.87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87.20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S. T. </a:t>
                      </a:r>
                      <a:r>
                        <a:rPr lang="en-US" sz="2000" b="1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Patil</a:t>
                      </a:r>
                      <a:r>
                        <a:rPr 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79.95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86.74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M. V. </a:t>
                      </a:r>
                      <a:r>
                        <a:rPr lang="en-US" sz="2000" b="1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Kulkarni</a:t>
                      </a:r>
                      <a:endParaRPr 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79.07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81.92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S. P.</a:t>
                      </a:r>
                      <a:r>
                        <a:rPr lang="en-US" sz="2000" b="1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Dongre</a:t>
                      </a:r>
                      <a:endParaRPr 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72.96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77.32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838200"/>
            <a:ext cx="4724400" cy="5715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17 Industry Representatives from HR as well as Technical Background      </a:t>
            </a:r>
          </a:p>
          <a:p>
            <a:pPr marL="0" indent="0">
              <a:buNone/>
            </a:pPr>
            <a:r>
              <a:rPr lang="en-IN" dirty="0" smtClean="0">
                <a:solidFill>
                  <a:srgbClr val="0070C0"/>
                </a:solidFill>
                <a:ea typeface="Verdana" pitchFamily="34" charset="0"/>
                <a:cs typeface="Verdana" pitchFamily="34" charset="0"/>
              </a:rPr>
              <a:t>Industry </a:t>
            </a:r>
            <a:r>
              <a:rPr lang="en-IN" dirty="0">
                <a:solidFill>
                  <a:srgbClr val="0070C0"/>
                </a:solidFill>
                <a:ea typeface="Verdana" pitchFamily="34" charset="0"/>
                <a:cs typeface="Verdana" pitchFamily="34" charset="0"/>
              </a:rPr>
              <a:t>interaction  for</a:t>
            </a:r>
          </a:p>
          <a:p>
            <a:pPr>
              <a:buFont typeface="Wingdings" pitchFamily="2" charset="2"/>
              <a:buChar char="Ø"/>
            </a:pPr>
            <a:r>
              <a:rPr lang="en-IN" sz="2800" dirty="0">
                <a:ea typeface="Verdana" pitchFamily="34" charset="0"/>
                <a:cs typeface="Verdana" pitchFamily="34" charset="0"/>
              </a:rPr>
              <a:t>Industry aligned curriculum  </a:t>
            </a:r>
          </a:p>
          <a:p>
            <a:pPr>
              <a:buFont typeface="Wingdings" pitchFamily="2" charset="2"/>
              <a:buChar char="Ø"/>
            </a:pPr>
            <a:r>
              <a:rPr lang="en-IN" sz="2800" dirty="0">
                <a:ea typeface="Verdana" pitchFamily="34" charset="0"/>
                <a:cs typeface="Verdana" pitchFamily="34" charset="0"/>
              </a:rPr>
              <a:t>Professional </a:t>
            </a:r>
            <a:r>
              <a:rPr lang="en-IN" sz="2800" dirty="0" smtClean="0">
                <a:ea typeface="Verdana" pitchFamily="34" charset="0"/>
                <a:cs typeface="Verdana" pitchFamily="34" charset="0"/>
              </a:rPr>
              <a:t>Development and Elective courses</a:t>
            </a:r>
            <a:endParaRPr lang="en-IN" sz="3600" dirty="0"/>
          </a:p>
          <a:p>
            <a:pPr>
              <a:buFont typeface="Wingdings" pitchFamily="2" charset="2"/>
              <a:buChar char="Ø"/>
            </a:pPr>
            <a:r>
              <a:rPr lang="en-IN" sz="2800" dirty="0">
                <a:ea typeface="Verdana" pitchFamily="34" charset="0"/>
                <a:cs typeface="Verdana" pitchFamily="34" charset="0"/>
              </a:rPr>
              <a:t>Industry visits</a:t>
            </a:r>
          </a:p>
          <a:p>
            <a:pPr>
              <a:buFont typeface="Wingdings" pitchFamily="2" charset="2"/>
              <a:buChar char="Ø"/>
            </a:pPr>
            <a:r>
              <a:rPr lang="en-IN" sz="2800" dirty="0">
                <a:ea typeface="Verdana" pitchFamily="34" charset="0"/>
                <a:cs typeface="Verdana" pitchFamily="34" charset="0"/>
              </a:rPr>
              <a:t>Collaborative research projects</a:t>
            </a:r>
          </a:p>
          <a:p>
            <a:pPr>
              <a:buFont typeface="Wingdings" pitchFamily="2" charset="2"/>
              <a:buChar char="Ø"/>
            </a:pPr>
            <a:r>
              <a:rPr lang="en-IN" sz="2800" dirty="0">
                <a:ea typeface="Verdana" pitchFamily="34" charset="0"/>
                <a:cs typeface="Verdana" pitchFamily="34" charset="0"/>
              </a:rPr>
              <a:t>Sponsored student projects</a:t>
            </a:r>
          </a:p>
          <a:p>
            <a:pPr>
              <a:buFont typeface="Wingdings" pitchFamily="2" charset="2"/>
              <a:buChar char="Ø"/>
            </a:pPr>
            <a:r>
              <a:rPr lang="en-IN" sz="2800" dirty="0">
                <a:ea typeface="Verdana" pitchFamily="34" charset="0"/>
                <a:cs typeface="Verdana" pitchFamily="34" charset="0"/>
              </a:rPr>
              <a:t>Internships</a:t>
            </a:r>
          </a:p>
          <a:p>
            <a:pPr>
              <a:buFont typeface="Wingdings" pitchFamily="2" charset="2"/>
              <a:buChar char="Ø"/>
            </a:pPr>
            <a:r>
              <a:rPr lang="en-IN" sz="2800" dirty="0">
                <a:ea typeface="Verdana" pitchFamily="34" charset="0"/>
                <a:cs typeface="Verdana" pitchFamily="34" charset="0"/>
              </a:rPr>
              <a:t>Industry guest lectures</a:t>
            </a:r>
          </a:p>
          <a:p>
            <a:pPr>
              <a:buFont typeface="Wingdings" pitchFamily="2" charset="2"/>
              <a:buChar char="Ø"/>
            </a:pPr>
            <a:r>
              <a:rPr lang="en-IN" sz="2800" dirty="0">
                <a:ea typeface="Verdana" pitchFamily="34" charset="0"/>
                <a:cs typeface="Verdana" pitchFamily="34" charset="0"/>
              </a:rPr>
              <a:t>Project competition </a:t>
            </a:r>
            <a:r>
              <a:rPr lang="en-IN" sz="2800" dirty="0" smtClean="0">
                <a:ea typeface="Verdana" pitchFamily="34" charset="0"/>
                <a:cs typeface="Verdana" pitchFamily="34" charset="0"/>
              </a:rPr>
              <a:t>evaluation and sponsorships</a:t>
            </a:r>
            <a:endParaRPr lang="en-IN" sz="2800" dirty="0">
              <a:ea typeface="Verdana" pitchFamily="34" charset="0"/>
              <a:cs typeface="Verdana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800" dirty="0">
                <a:ea typeface="Verdana" pitchFamily="34" charset="0"/>
                <a:cs typeface="Verdana" pitchFamily="34" charset="0"/>
              </a:rPr>
              <a:t>Centre of Excellence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ea typeface="Verdana" pitchFamily="34" charset="0"/>
                <a:cs typeface="Verdana" pitchFamily="34" charset="0"/>
              </a:rPr>
              <a:t>Training for </a:t>
            </a:r>
            <a:r>
              <a:rPr lang="en-US" sz="2800" dirty="0" smtClean="0">
                <a:ea typeface="Verdana" pitchFamily="34" charset="0"/>
                <a:cs typeface="Verdana" pitchFamily="34" charset="0"/>
              </a:rPr>
              <a:t>faculty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smtClean="0">
                <a:ea typeface="Verdana" pitchFamily="34" charset="0"/>
                <a:cs typeface="Verdana" pitchFamily="34" charset="0"/>
              </a:rPr>
              <a:t>Increase Employability</a:t>
            </a:r>
            <a:endParaRPr lang="en-IN" sz="28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001000" cy="609600"/>
          </a:xfrm>
        </p:spPr>
        <p:txBody>
          <a:bodyPr>
            <a:noAutofit/>
          </a:bodyPr>
          <a:lstStyle/>
          <a:p>
            <a:r>
              <a:rPr lang="en-IN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Industry Advisory Board </a:t>
            </a:r>
          </a:p>
        </p:txBody>
      </p:sp>
      <p:pic>
        <p:nvPicPr>
          <p:cNvPr id="5" name="Content Placeholder 4" descr="Office Lens_20160903_094947_process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65801" y="762000"/>
            <a:ext cx="3334587" cy="2514600"/>
          </a:xfrm>
          <a:prstGeom prst="rect">
            <a:avLst/>
          </a:prstGeom>
        </p:spPr>
      </p:pic>
      <p:pic>
        <p:nvPicPr>
          <p:cNvPr id="7" name="Picture 6" descr="Office Lens_20160903_095126_processe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5000" y="3581400"/>
            <a:ext cx="337819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0107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001000" cy="45259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000" dirty="0">
                <a:solidFill>
                  <a:srgbClr val="0070C0"/>
                </a:solidFill>
              </a:rPr>
              <a:t>Facilities and Technical </a:t>
            </a:r>
            <a:r>
              <a:rPr lang="en-US" sz="4000" dirty="0" smtClean="0">
                <a:solidFill>
                  <a:srgbClr val="0070C0"/>
                </a:solidFill>
              </a:rPr>
              <a:t>Support</a:t>
            </a:r>
          </a:p>
          <a:p>
            <a:pPr marL="0" indent="0" algn="ctr">
              <a:buNone/>
            </a:pPr>
            <a:endParaRPr lang="en-IN" sz="40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5122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F:\NBA Final\studen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950244"/>
            <a:ext cx="1905000" cy="1012031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1600200" y="6248399"/>
            <a:ext cx="7543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</a:tabLst>
            </a:pPr>
            <a:endParaRPr lang="en-US" altLang="zh-CN" sz="2400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</a:tabLst>
            </a:pP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0" algn="l"/>
              </a:tabLst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of students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F:\NBA Final\studen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7714" y="2286000"/>
            <a:ext cx="2133600" cy="113347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09600" y="28575"/>
            <a:ext cx="853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Mentoring System to Help at Individual Level 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3395246"/>
            <a:ext cx="258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ea typeface="Calibri" pitchFamily="34" charset="0"/>
                <a:cs typeface="Times New Roman" pitchFamily="18" charset="0"/>
              </a:rPr>
              <a:t>15 to 20 Students / Guardian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524000" y="1066800"/>
            <a:ext cx="685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dirty="0">
                <a:ea typeface="Calibri" pitchFamily="34" charset="0"/>
                <a:cs typeface="Times New Roman" pitchFamily="18" charset="0"/>
              </a:rPr>
              <a:t>Appointed Class Teachers / Guardians work as </a:t>
            </a:r>
            <a:r>
              <a:rPr lang="en-US" altLang="zh-CN" b="1" i="1" dirty="0">
                <a:ea typeface="Calibri" pitchFamily="34" charset="0"/>
                <a:cs typeface="Times New Roman" pitchFamily="18" charset="0"/>
              </a:rPr>
              <a:t>Mentors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600" dirty="0">
                <a:ea typeface="Calibri" pitchFamily="34" charset="0"/>
                <a:cs typeface="Times New Roman" pitchFamily="18" charset="0"/>
              </a:rPr>
              <a:t>Frequency of meeting: Once in a month</a:t>
            </a:r>
            <a:endParaRPr lang="en-US" altLang="zh-CN" sz="1000" dirty="0"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endParaRPr lang="en-US" altLang="zh-CN" b="1" i="1" dirty="0"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8" name="Picture 2" descr="F:\NBA Final\studen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2636044"/>
            <a:ext cx="1905000" cy="1012031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5562600" y="3657600"/>
            <a:ext cx="2934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+mj-lt"/>
                <a:ea typeface="Calibri" pitchFamily="34" charset="0"/>
                <a:cs typeface="Times New Roman" pitchFamily="18" charset="0"/>
              </a:rPr>
              <a:t>50 to 60 Students / Class Teacher</a:t>
            </a:r>
            <a:endParaRPr lang="en-US" sz="1600" dirty="0">
              <a:latin typeface="+mj-lt"/>
            </a:endParaRPr>
          </a:p>
        </p:txBody>
      </p:sp>
      <p:pic>
        <p:nvPicPr>
          <p:cNvPr id="11" name="Picture 2" descr="F:\NBA Final\studen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3200" y="2645569"/>
            <a:ext cx="1905000" cy="1012031"/>
          </a:xfrm>
          <a:prstGeom prst="rect">
            <a:avLst/>
          </a:prstGeom>
          <a:noFill/>
        </p:spPr>
      </p:pic>
      <p:pic>
        <p:nvPicPr>
          <p:cNvPr id="1027" name="Picture 3" descr="F:\NBA Final\stud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4986754"/>
            <a:ext cx="1371600" cy="1234440"/>
          </a:xfrm>
          <a:prstGeom prst="rect">
            <a:avLst/>
          </a:prstGeom>
          <a:noFill/>
        </p:spPr>
      </p:pic>
      <p:pic>
        <p:nvPicPr>
          <p:cNvPr id="1028" name="Picture 4" descr="F:\NBA Final\fold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1344" y="4734580"/>
            <a:ext cx="1113657" cy="1113657"/>
          </a:xfrm>
          <a:prstGeom prst="rect">
            <a:avLst/>
          </a:prstGeom>
          <a:noFill/>
        </p:spPr>
      </p:pic>
      <p:pic>
        <p:nvPicPr>
          <p:cNvPr id="1029" name="Picture 5" descr="F:\NBA Final\parent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2801" y="4582180"/>
            <a:ext cx="1674845" cy="1447800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1902621" y="4267200"/>
            <a:ext cx="1450179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HOD</a:t>
            </a:r>
          </a:p>
          <a:p>
            <a:pPr algn="ctr"/>
            <a:r>
              <a:rPr lang="en-US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Computer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05968" y="6029980"/>
            <a:ext cx="28568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400" dirty="0">
                <a:latin typeface="+mj-lt"/>
                <a:ea typeface="Calibri" pitchFamily="34" charset="0"/>
                <a:cs typeface="Times New Roman" pitchFamily="18" charset="0"/>
              </a:rPr>
              <a:t>Recordkeeping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400" dirty="0">
                <a:latin typeface="+mj-lt"/>
                <a:ea typeface="Calibri" pitchFamily="34" charset="0"/>
                <a:cs typeface="Times New Roman" pitchFamily="18" charset="0"/>
              </a:rPr>
              <a:t>Attendance /Academic Performance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121322" y="6106180"/>
            <a:ext cx="1602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400" dirty="0">
                <a:latin typeface="+mj-lt"/>
                <a:ea typeface="Calibri" pitchFamily="34" charset="0"/>
                <a:cs typeface="Times New Roman" pitchFamily="18" charset="0"/>
              </a:rPr>
              <a:t>Parents Interaction</a:t>
            </a:r>
            <a:endParaRPr lang="en-US" altLang="zh-CN" sz="2000" dirty="0">
              <a:latin typeface="+mj-lt"/>
              <a:cs typeface="Arial" pitchFamily="34" charset="0"/>
            </a:endParaRPr>
          </a:p>
        </p:txBody>
      </p:sp>
      <p:sp>
        <p:nvSpPr>
          <p:cNvPr id="19" name="Left-Up Arrow 18"/>
          <p:cNvSpPr/>
          <p:nvPr/>
        </p:nvSpPr>
        <p:spPr>
          <a:xfrm>
            <a:off x="1981200" y="5128974"/>
            <a:ext cx="838200" cy="685800"/>
          </a:xfrm>
          <a:prstGeom prst="leftUpArrow">
            <a:avLst>
              <a:gd name="adj1" fmla="val 18455"/>
              <a:gd name="adj2" fmla="val 2584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2211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7391400" y="5715000"/>
            <a:ext cx="1600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0" algn="l"/>
              </a:tabLst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Internship </a:t>
            </a:r>
            <a:r>
              <a:rPr kumimoji="0" lang="en-US" altLang="zh-CN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Mela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0" algn="l"/>
              </a:tabLst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by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0" algn="l"/>
              </a:tabLst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EDC cell 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pic>
        <p:nvPicPr>
          <p:cNvPr id="2050" name="Picture 2" descr="F:\NBA Final\gu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676400"/>
            <a:ext cx="1600200" cy="1411941"/>
          </a:xfrm>
          <a:prstGeom prst="rect">
            <a:avLst/>
          </a:prstGeom>
          <a:noFill/>
        </p:spPr>
      </p:pic>
      <p:pic>
        <p:nvPicPr>
          <p:cNvPr id="2051" name="Picture 3" descr="F:\NBA Final\webina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8691" y="1752600"/>
            <a:ext cx="1683909" cy="1327643"/>
          </a:xfrm>
          <a:prstGeom prst="rect">
            <a:avLst/>
          </a:prstGeom>
          <a:noFill/>
        </p:spPr>
      </p:pic>
      <p:pic>
        <p:nvPicPr>
          <p:cNvPr id="2052" name="Picture 4" descr="F:\NBA Final\industr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1752600"/>
            <a:ext cx="2209800" cy="1280217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830703" y="3048000"/>
            <a:ext cx="1591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+mj-lt"/>
                <a:ea typeface="Calibri" pitchFamily="34" charset="0"/>
                <a:cs typeface="Times New Roman" pitchFamily="18" charset="0"/>
              </a:rPr>
              <a:t>Guest Lectures</a:t>
            </a:r>
            <a:endParaRPr lang="en-US" b="1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91000" y="3048000"/>
            <a:ext cx="1088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+mj-lt"/>
                <a:ea typeface="Calibri" pitchFamily="34" charset="0"/>
                <a:cs typeface="Times New Roman" pitchFamily="18" charset="0"/>
              </a:rPr>
              <a:t>Webinars</a:t>
            </a:r>
            <a:endParaRPr lang="en-US" b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56303" y="3048000"/>
            <a:ext cx="1656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+mj-lt"/>
                <a:ea typeface="Calibri" pitchFamily="34" charset="0"/>
                <a:cs typeface="Times New Roman" pitchFamily="18" charset="0"/>
              </a:rPr>
              <a:t>Industrial Visits</a:t>
            </a:r>
            <a:endParaRPr lang="en-US" b="1" dirty="0">
              <a:latin typeface="+mj-lt"/>
            </a:endParaRPr>
          </a:p>
        </p:txBody>
      </p:sp>
      <p:pic>
        <p:nvPicPr>
          <p:cNvPr id="2053" name="Picture 5" descr="F:\NBA Final\directo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4267200"/>
            <a:ext cx="816206" cy="1066800"/>
          </a:xfrm>
          <a:prstGeom prst="rect">
            <a:avLst/>
          </a:prstGeom>
          <a:noFill/>
        </p:spPr>
      </p:pic>
      <p:pic>
        <p:nvPicPr>
          <p:cNvPr id="2054" name="Picture 6" descr="F:\NBA Final\ho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1917" y="4343400"/>
            <a:ext cx="686083" cy="990600"/>
          </a:xfrm>
          <a:prstGeom prst="rect">
            <a:avLst/>
          </a:prstGeom>
          <a:noFill/>
        </p:spPr>
      </p:pic>
      <p:pic>
        <p:nvPicPr>
          <p:cNvPr id="2055" name="Picture 7" descr="F:\NBA Final\alumni-lecture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86200" y="4419600"/>
            <a:ext cx="1295400" cy="1295400"/>
          </a:xfrm>
          <a:prstGeom prst="rect">
            <a:avLst/>
          </a:prstGeom>
          <a:noFill/>
        </p:spPr>
      </p:pic>
      <p:pic>
        <p:nvPicPr>
          <p:cNvPr id="2056" name="Picture 8" descr="F:\NBA Final\apti-test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4343400"/>
            <a:ext cx="1219200" cy="1181769"/>
          </a:xfrm>
          <a:prstGeom prst="rect">
            <a:avLst/>
          </a:prstGeom>
          <a:noFill/>
        </p:spPr>
      </p:pic>
      <p:pic>
        <p:nvPicPr>
          <p:cNvPr id="2057" name="Picture 9" descr="F:\NBA Final\Job-Fair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67600" y="4419600"/>
            <a:ext cx="1524000" cy="1032000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2362200" y="4876800"/>
            <a:ext cx="1295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HOD</a:t>
            </a:r>
          </a:p>
          <a:p>
            <a:pPr algn="ctr"/>
            <a:r>
              <a:rPr lang="en-US" sz="16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Computer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5257800"/>
            <a:ext cx="129540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Director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28800" y="3886200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dirty="0">
                <a:latin typeface="+mj-lt"/>
                <a:ea typeface="Calibri" pitchFamily="34" charset="0"/>
                <a:cs typeface="Times New Roman" pitchFamily="18" charset="0"/>
              </a:rPr>
              <a:t>Career guidance is given on the following different occasions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07592" y="5678269"/>
            <a:ext cx="82227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400" b="1" dirty="0">
                <a:latin typeface="+mj-lt"/>
                <a:ea typeface="Calibri" pitchFamily="34" charset="0"/>
                <a:cs typeface="Times New Roman" pitchFamily="18" charset="0"/>
              </a:rPr>
              <a:t>Address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400" b="1" dirty="0">
                <a:latin typeface="+mj-lt"/>
                <a:ea typeface="Calibri" pitchFamily="34" charset="0"/>
                <a:cs typeface="Times New Roman" pitchFamily="18" charset="0"/>
              </a:rPr>
              <a:t>by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400" b="1" dirty="0">
                <a:latin typeface="+mj-lt"/>
                <a:ea typeface="Calibri" pitchFamily="34" charset="0"/>
                <a:cs typeface="Times New Roman" pitchFamily="18" charset="0"/>
              </a:rPr>
              <a:t>Director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67111" y="5715000"/>
            <a:ext cx="82227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400" b="1" dirty="0">
                <a:latin typeface="+mj-lt"/>
                <a:ea typeface="Calibri" pitchFamily="34" charset="0"/>
                <a:cs typeface="Times New Roman" pitchFamily="18" charset="0"/>
              </a:rPr>
              <a:t>Address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400" b="1" dirty="0">
                <a:latin typeface="+mj-lt"/>
                <a:ea typeface="Calibri" pitchFamily="34" charset="0"/>
                <a:cs typeface="Times New Roman" pitchFamily="18" charset="0"/>
              </a:rPr>
              <a:t>by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400" b="1" dirty="0" err="1">
                <a:latin typeface="+mj-lt"/>
                <a:ea typeface="Calibri" pitchFamily="34" charset="0"/>
                <a:cs typeface="Times New Roman" pitchFamily="18" charset="0"/>
              </a:rPr>
              <a:t>HoD</a:t>
            </a:r>
            <a:endParaRPr lang="en-US" altLang="zh-CN" sz="1400" b="1" dirty="0">
              <a:latin typeface="+mj-lt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38600" y="5715000"/>
            <a:ext cx="144776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400" b="1" dirty="0">
                <a:latin typeface="+mj-lt"/>
                <a:ea typeface="Calibri" pitchFamily="34" charset="0"/>
                <a:cs typeface="Times New Roman" pitchFamily="18" charset="0"/>
              </a:rPr>
              <a:t>Alumni lectures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400" b="1" dirty="0">
                <a:latin typeface="+mj-lt"/>
                <a:ea typeface="Calibri" pitchFamily="34" charset="0"/>
                <a:cs typeface="Times New Roman" pitchFamily="18" charset="0"/>
              </a:rPr>
              <a:t>regarding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400" b="1" dirty="0">
                <a:latin typeface="+mj-lt"/>
                <a:ea typeface="Calibri" pitchFamily="34" charset="0"/>
                <a:cs typeface="Times New Roman" pitchFamily="18" charset="0"/>
              </a:rPr>
              <a:t>career planning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5715000"/>
            <a:ext cx="122020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400" b="1" dirty="0">
                <a:latin typeface="+mj-lt"/>
                <a:ea typeface="Calibri" pitchFamily="34" charset="0"/>
                <a:cs typeface="Times New Roman" pitchFamily="18" charset="0"/>
              </a:rPr>
              <a:t>Aptitude test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400" b="1" dirty="0">
                <a:latin typeface="+mj-lt"/>
                <a:ea typeface="Calibri" pitchFamily="34" charset="0"/>
                <a:cs typeface="Times New Roman" pitchFamily="18" charset="0"/>
              </a:rPr>
              <a:t>by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1400" b="1" dirty="0">
                <a:latin typeface="+mj-lt"/>
                <a:ea typeface="Calibri" pitchFamily="34" charset="0"/>
                <a:cs typeface="Times New Roman" pitchFamily="18" charset="0"/>
              </a:rPr>
              <a:t>T&amp;PO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57200" y="0"/>
            <a:ext cx="822960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Career Guidance</a:t>
            </a:r>
          </a:p>
        </p:txBody>
      </p:sp>
    </p:spTree>
    <p:extLst>
      <p:ext uri="{BB962C8B-B14F-4D97-AF65-F5344CB8AC3E}">
        <p14:creationId xmlns:p14="http://schemas.microsoft.com/office/powerpoint/2010/main" xmlns="" val="385342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Laboratory Details</a:t>
            </a:r>
            <a:endParaRPr lang="en-US" sz="2800" dirty="0">
              <a:solidFill>
                <a:srgbClr val="0070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8001000" cy="4800600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cs typeface="Times New Roman" panose="02020603050405020304" pitchFamily="18" charset="0"/>
              </a:rPr>
              <a:t> 9 labs  + R&amp;D Lab  (1314) (shared with PG) = 10 labs</a:t>
            </a:r>
            <a:endParaRPr lang="en-US" sz="2400" dirty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cs typeface="Times New Roman" panose="02020603050405020304" pitchFamily="18" charset="0"/>
              </a:rPr>
              <a:t>Latest </a:t>
            </a:r>
            <a:r>
              <a:rPr lang="en-US" sz="2400" dirty="0">
                <a:cs typeface="Times New Roman" panose="02020603050405020304" pitchFamily="18" charset="0"/>
              </a:rPr>
              <a:t>Hardware and Software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cs typeface="Times New Roman" panose="02020603050405020304" pitchFamily="18" charset="0"/>
              </a:rPr>
              <a:t>Experienced technical Manpower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cs typeface="Times New Roman" panose="02020603050405020304" pitchFamily="18" charset="0"/>
              </a:rPr>
              <a:t>Laboratory </a:t>
            </a:r>
            <a:r>
              <a:rPr lang="en-US" sz="2400" dirty="0">
                <a:cs typeface="Times New Roman" panose="02020603050405020304" pitchFamily="18" charset="0"/>
              </a:rPr>
              <a:t>manual and laboratory </a:t>
            </a:r>
            <a:r>
              <a:rPr lang="en-GB" sz="2400" dirty="0">
                <a:cs typeface="Times New Roman" panose="02020603050405020304" pitchFamily="18" charset="0"/>
              </a:rPr>
              <a:t>Safety </a:t>
            </a:r>
            <a:r>
              <a:rPr lang="en-GB" sz="2400" dirty="0" smtClean="0">
                <a:cs typeface="Times New Roman" panose="02020603050405020304" pitchFamily="18" charset="0"/>
              </a:rPr>
              <a:t>Practices</a:t>
            </a:r>
          </a:p>
          <a:p>
            <a:pPr algn="just">
              <a:lnSpc>
                <a:spcPct val="150000"/>
              </a:lnSpc>
            </a:pPr>
            <a:r>
              <a:rPr lang="en-GB" sz="2400" dirty="0" smtClean="0">
                <a:cs typeface="Times New Roman" panose="02020603050405020304" pitchFamily="18" charset="0"/>
              </a:rPr>
              <a:t>Project Laboratory </a:t>
            </a:r>
            <a:r>
              <a:rPr lang="en-US" sz="2400" dirty="0" smtClean="0">
                <a:cs typeface="Times New Roman" panose="02020603050405020304" pitchFamily="18" charset="0"/>
              </a:rPr>
              <a:t>(1318)</a:t>
            </a:r>
            <a:endParaRPr lang="en-GB" sz="2400" dirty="0" smtClean="0"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sz="2000" dirty="0" smtClean="0">
                <a:cs typeface="Times New Roman" panose="02020603050405020304" pitchFamily="18" charset="0"/>
              </a:rPr>
              <a:t>20 machines having core i3 processor</a:t>
            </a:r>
          </a:p>
          <a:p>
            <a:pPr lvl="1" algn="just">
              <a:lnSpc>
                <a:spcPct val="150000"/>
              </a:lnSpc>
            </a:pPr>
            <a:r>
              <a:rPr lang="en-US" sz="2000" dirty="0" smtClean="0">
                <a:cs typeface="Times New Roman" panose="02020603050405020304" pitchFamily="18" charset="0"/>
              </a:rPr>
              <a:t>Android Mobiles and AAKASH tablets</a:t>
            </a:r>
          </a:p>
          <a:p>
            <a:pPr lvl="1" algn="just">
              <a:lnSpc>
                <a:spcPct val="150000"/>
              </a:lnSpc>
            </a:pPr>
            <a:r>
              <a:rPr lang="en-US" sz="2100" dirty="0" smtClean="0">
                <a:cs typeface="Times New Roman" panose="02020603050405020304" pitchFamily="18" charset="0"/>
              </a:rPr>
              <a:t>Raspberry Pi Kits for mobile computations projects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cs typeface="Times New Roman" panose="02020603050405020304" pitchFamily="18" charset="0"/>
              </a:rPr>
              <a:t>GPU Computing Facility (1321A)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cs typeface="Times New Roman" panose="02020603050405020304" pitchFamily="18" charset="0"/>
              </a:rPr>
              <a:t>IOT Center of Excellence (1323 D)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cs typeface="Times New Roman" panose="02020603050405020304" pitchFamily="18" charset="0"/>
              </a:rPr>
              <a:t>Distributed Computing Facility (1323 </a:t>
            </a:r>
            <a:r>
              <a:rPr lang="en-US" sz="2400" dirty="0" smtClean="0">
                <a:cs typeface="Times New Roman" panose="02020603050405020304" pitchFamily="18" charset="0"/>
              </a:rPr>
              <a:t>D, 1329)</a:t>
            </a:r>
            <a:endParaRPr lang="en-US" sz="2400" dirty="0" smtClean="0"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sz="2000" dirty="0" smtClean="0"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sz="2000" dirty="0" smtClean="0"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GB" sz="2000" dirty="0" smtClean="0"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GB" sz="2000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5" name="Picture 4" descr="173373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2800" y="4419600"/>
            <a:ext cx="1600200" cy="1600200"/>
          </a:xfrm>
          <a:prstGeom prst="rect">
            <a:avLst/>
          </a:prstGeom>
        </p:spPr>
      </p:pic>
      <p:pic>
        <p:nvPicPr>
          <p:cNvPr id="6" name="Picture 5" descr="download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9000" y="3124200"/>
            <a:ext cx="1454727" cy="1066800"/>
          </a:xfrm>
          <a:prstGeom prst="rect">
            <a:avLst/>
          </a:prstGeom>
        </p:spPr>
      </p:pic>
      <p:pic>
        <p:nvPicPr>
          <p:cNvPr id="7" name="Picture 6" descr="cooler-master-cm-690-nvidia-edition-computer-cas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15200" y="1219200"/>
            <a:ext cx="1122388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44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-76200"/>
            <a:ext cx="6248400" cy="762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New Facilities Created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85800"/>
            <a:ext cx="8458200" cy="617220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sz="2800" dirty="0" smtClean="0"/>
              <a:t>"Nodal Center" of IIT Bombay for GPU computing activities.</a:t>
            </a:r>
          </a:p>
          <a:p>
            <a:pPr lvl="1" algn="just"/>
            <a:r>
              <a:rPr lang="en-US" sz="2200" dirty="0" smtClean="0"/>
              <a:t>Recognized by NVIDIA in July 2013, one of the 224 GRCs round the globe.</a:t>
            </a:r>
          </a:p>
          <a:p>
            <a:pPr lvl="1" algn="just"/>
            <a:r>
              <a:rPr lang="en-US" sz="2200" dirty="0" smtClean="0"/>
              <a:t>Hardware Grants Received: World fastest GPU </a:t>
            </a:r>
          </a:p>
          <a:p>
            <a:pPr lvl="2" algn="just"/>
            <a:r>
              <a:rPr lang="en-US" sz="1800" dirty="0" smtClean="0"/>
              <a:t>A </a:t>
            </a:r>
            <a:r>
              <a:rPr lang="en-US" sz="1800" b="1" dirty="0" smtClean="0"/>
              <a:t>Tesla K20 GPU- </a:t>
            </a:r>
            <a:r>
              <a:rPr lang="en-US" sz="1800" dirty="0" smtClean="0"/>
              <a:t>2496 cores-3.52 TFLOPS-5GB</a:t>
            </a:r>
          </a:p>
          <a:p>
            <a:pPr lvl="2" algn="just"/>
            <a:r>
              <a:rPr lang="en-US" sz="1800" dirty="0" smtClean="0"/>
              <a:t>A </a:t>
            </a:r>
            <a:r>
              <a:rPr lang="en-US" sz="1800" b="1" dirty="0" smtClean="0"/>
              <a:t>Tesla K40 GPU- </a:t>
            </a:r>
            <a:r>
              <a:rPr lang="en-US" sz="1800" dirty="0" smtClean="0"/>
              <a:t>2880 cores-4.39 TFLOPS-12GB</a:t>
            </a:r>
          </a:p>
          <a:p>
            <a:pPr lvl="2" algn="just"/>
            <a:r>
              <a:rPr lang="en-US" sz="1800" dirty="0" err="1" smtClean="0"/>
              <a:t>Jetson</a:t>
            </a:r>
            <a:r>
              <a:rPr lang="en-US" sz="1800" dirty="0" smtClean="0"/>
              <a:t> kit TK-1 (Embed JPU )</a:t>
            </a:r>
          </a:p>
          <a:p>
            <a:pPr lvl="1" algn="just"/>
            <a:r>
              <a:rPr lang="en-US" sz="2200" dirty="0" smtClean="0"/>
              <a:t>Faculty </a:t>
            </a:r>
            <a:r>
              <a:rPr lang="en-US" sz="2200" dirty="0" err="1" smtClean="0"/>
              <a:t>Invoved</a:t>
            </a:r>
            <a:r>
              <a:rPr lang="en-US" sz="2200" dirty="0" smtClean="0"/>
              <a:t> : P. S. </a:t>
            </a:r>
            <a:r>
              <a:rPr lang="en-US" sz="2200" dirty="0" err="1" smtClean="0"/>
              <a:t>Dhabe</a:t>
            </a:r>
            <a:r>
              <a:rPr lang="en-US" sz="2200" dirty="0" smtClean="0"/>
              <a:t>, S. V. </a:t>
            </a:r>
            <a:r>
              <a:rPr lang="en-US" sz="2200" dirty="0" err="1" smtClean="0"/>
              <a:t>Jagtap</a:t>
            </a:r>
            <a:r>
              <a:rPr lang="en-US" sz="2200" dirty="0" smtClean="0"/>
              <a:t>, </a:t>
            </a:r>
          </a:p>
          <a:p>
            <a:pPr lvl="1" algn="just">
              <a:buNone/>
            </a:pPr>
            <a:r>
              <a:rPr lang="en-US" sz="2200" dirty="0" smtClean="0"/>
              <a:t>	A. S. </a:t>
            </a:r>
            <a:r>
              <a:rPr lang="en-US" sz="2200" dirty="0" err="1" smtClean="0"/>
              <a:t>Shingare</a:t>
            </a:r>
            <a:r>
              <a:rPr lang="en-US" sz="2200" dirty="0" smtClean="0"/>
              <a:t> </a:t>
            </a:r>
          </a:p>
          <a:p>
            <a:r>
              <a:rPr lang="en-US" sz="2800" dirty="0" smtClean="0"/>
              <a:t>IOT Center of Excellence </a:t>
            </a:r>
          </a:p>
          <a:p>
            <a:pPr lvl="1"/>
            <a:r>
              <a:rPr lang="en-US" sz="1900" dirty="0" smtClean="0"/>
              <a:t>In collaboration with </a:t>
            </a:r>
            <a:r>
              <a:rPr lang="en-US" sz="1900" dirty="0" err="1" smtClean="0"/>
              <a:t>Koopid</a:t>
            </a:r>
            <a:r>
              <a:rPr lang="en-US" sz="1900" dirty="0" smtClean="0"/>
              <a:t>, Inc. , </a:t>
            </a:r>
          </a:p>
          <a:p>
            <a:pPr lvl="1">
              <a:buNone/>
            </a:pPr>
            <a:r>
              <a:rPr lang="en-US" sz="1900" dirty="0" smtClean="0"/>
              <a:t>	USA</a:t>
            </a:r>
          </a:p>
          <a:p>
            <a:pPr lvl="1"/>
            <a:r>
              <a:rPr lang="en-US" sz="1900" dirty="0" smtClean="0"/>
              <a:t>Projects based on Sensor Network, </a:t>
            </a:r>
          </a:p>
          <a:p>
            <a:pPr lvl="1">
              <a:buNone/>
            </a:pPr>
            <a:r>
              <a:rPr lang="en-US" sz="1900" dirty="0" smtClean="0"/>
              <a:t>	Communication Network and Cloud</a:t>
            </a:r>
          </a:p>
          <a:p>
            <a:pPr lvl="1"/>
            <a:r>
              <a:rPr lang="en-US" sz="1900" dirty="0" smtClean="0"/>
              <a:t>Faculty involved: Dr. V. S. </a:t>
            </a:r>
            <a:r>
              <a:rPr lang="en-US" sz="1900" dirty="0" err="1" smtClean="0"/>
              <a:t>Deshpande</a:t>
            </a:r>
            <a:r>
              <a:rPr lang="en-US" sz="1900" dirty="0" smtClean="0"/>
              <a:t>,</a:t>
            </a:r>
          </a:p>
          <a:p>
            <a:pPr lvl="1">
              <a:buNone/>
            </a:pPr>
            <a:r>
              <a:rPr lang="en-US" sz="1900" dirty="0" smtClean="0"/>
              <a:t>	 V. D. </a:t>
            </a:r>
            <a:r>
              <a:rPr lang="en-US" sz="1900" dirty="0" err="1" smtClean="0"/>
              <a:t>Pawar</a:t>
            </a:r>
            <a:r>
              <a:rPr lang="en-US" sz="1900" dirty="0" smtClean="0"/>
              <a:t>, Prof. P. P. </a:t>
            </a:r>
            <a:r>
              <a:rPr lang="en-US" sz="1900" dirty="0" err="1" smtClean="0"/>
              <a:t>Ghadekar</a:t>
            </a:r>
            <a:r>
              <a:rPr lang="en-US" sz="1900" dirty="0" smtClean="0"/>
              <a:t>,</a:t>
            </a:r>
          </a:p>
          <a:p>
            <a:pPr lvl="1">
              <a:buNone/>
            </a:pPr>
            <a:r>
              <a:rPr lang="en-US" sz="1900" dirty="0" smtClean="0"/>
              <a:t>	N. D. </a:t>
            </a:r>
            <a:r>
              <a:rPr lang="en-US" sz="1900" dirty="0" err="1" smtClean="0"/>
              <a:t>Valkunde</a:t>
            </a:r>
            <a:r>
              <a:rPr lang="en-US" sz="1900" dirty="0" smtClean="0"/>
              <a:t>, V. </a:t>
            </a:r>
            <a:r>
              <a:rPr lang="en-US" sz="1900" dirty="0" err="1" smtClean="0"/>
              <a:t>Chauhan</a:t>
            </a:r>
            <a:endParaRPr lang="en-US" sz="1900" dirty="0" smtClean="0"/>
          </a:p>
          <a:p>
            <a:r>
              <a:rPr lang="en-US" sz="2800" dirty="0" smtClean="0"/>
              <a:t>Distributed Computing Facility</a:t>
            </a:r>
          </a:p>
          <a:p>
            <a:pPr lvl="1"/>
            <a:r>
              <a:rPr lang="en-US" sz="1900" dirty="0" smtClean="0"/>
              <a:t>6 node </a:t>
            </a:r>
            <a:r>
              <a:rPr lang="en-US" sz="1900" dirty="0" err="1" smtClean="0"/>
              <a:t>hadoop</a:t>
            </a:r>
            <a:r>
              <a:rPr lang="en-US" sz="1900" dirty="0" smtClean="0"/>
              <a:t> cluster</a:t>
            </a:r>
          </a:p>
          <a:p>
            <a:pPr lvl="0"/>
            <a:r>
              <a:rPr lang="en-US" sz="2800" dirty="0" smtClean="0"/>
              <a:t>ASPORTAL</a:t>
            </a:r>
          </a:p>
          <a:p>
            <a:pPr lvl="1"/>
            <a:r>
              <a:rPr lang="en-US" sz="1900" dirty="0" smtClean="0"/>
              <a:t>An Assignment Submission Portal</a:t>
            </a:r>
          </a:p>
          <a:p>
            <a:pPr lvl="0"/>
            <a:r>
              <a:rPr lang="en-US" sz="2800" dirty="0" err="1" smtClean="0"/>
              <a:t>Wiki_Portal</a:t>
            </a:r>
            <a:endParaRPr lang="en-US" sz="2800" dirty="0" smtClean="0"/>
          </a:p>
          <a:p>
            <a:pPr algn="just"/>
            <a:endParaRPr lang="en-US" sz="2000" dirty="0" smtClean="0"/>
          </a:p>
          <a:p>
            <a:pPr algn="just"/>
            <a:endParaRPr lang="en-US" sz="2000" dirty="0" smtClean="0"/>
          </a:p>
        </p:txBody>
      </p:sp>
      <p:pic>
        <p:nvPicPr>
          <p:cNvPr id="10242" name="Picture 2" descr="Tesla K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1600200"/>
            <a:ext cx="1957578" cy="1600200"/>
          </a:xfrm>
          <a:prstGeom prst="rect">
            <a:avLst/>
          </a:prstGeom>
          <a:noFill/>
        </p:spPr>
      </p:pic>
      <p:pic>
        <p:nvPicPr>
          <p:cNvPr id="10243" name="Picture 3" descr="E:\VIT-CUDA-workshop-folder\NVIDIA_GPU_Research_Center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7412" y="1524000"/>
            <a:ext cx="1256588" cy="1339850"/>
          </a:xfrm>
          <a:prstGeom prst="rect">
            <a:avLst/>
          </a:prstGeom>
          <a:noFill/>
        </p:spPr>
      </p:pic>
      <p:pic>
        <p:nvPicPr>
          <p:cNvPr id="6" name="Picture 2" descr="C:\Users\admin\Desktop\NVIDIAvisualcomputinglab-com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1879" y="3657600"/>
            <a:ext cx="3782122" cy="2769054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Departmental Library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762000" y="990600"/>
          <a:ext cx="8153399" cy="365480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8879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712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16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301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723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645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Sr.No</a:t>
                      </a:r>
                      <a:r>
                        <a:rPr lang="en-US" sz="1600" dirty="0">
                          <a:effectLst/>
                        </a:rPr>
                        <a:t>.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Item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Total Volume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Titles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Total Cost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(in Rs.)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83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Books Received from Central Library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271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105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84,028.48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83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Books Purchased by Department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305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280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85,433.87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83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Donated books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109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63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--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83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Donated Manuals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--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--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83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Reference Books/ Manuals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354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34365" algn="ctr"/>
                        </a:tabLst>
                      </a:pPr>
                      <a:r>
                        <a:rPr lang="en-US" sz="1600" dirty="0">
                          <a:effectLst/>
                        </a:rPr>
                        <a:t>--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34365" algn="ctr"/>
                        </a:tabLst>
                      </a:pPr>
                      <a:r>
                        <a:rPr lang="en-US" sz="1600" dirty="0">
                          <a:effectLst/>
                        </a:rPr>
                        <a:t>--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83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Total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1236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547</a:t>
                      </a:r>
                      <a:endParaRPr lang="en-US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1,69,462.35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5800" y="48006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Numbers of books in central library for Computer Engineering: 11494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Numbers of titles in central library for Computer Engineering: 4244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Numbers of national Journals/ Proceedings in central library for Computer Engineering: 26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Numbers of Inter national Journals/ Proceedings in central library for Computer Engineering: 04</a:t>
            </a:r>
          </a:p>
        </p:txBody>
      </p:sp>
    </p:spTree>
    <p:extLst>
      <p:ext uri="{BB962C8B-B14F-4D97-AF65-F5344CB8AC3E}">
        <p14:creationId xmlns:p14="http://schemas.microsoft.com/office/powerpoint/2010/main" xmlns="" val="363817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62000" y="808038"/>
            <a:ext cx="4040188" cy="639762"/>
          </a:xfrm>
        </p:spPr>
        <p:txBody>
          <a:bodyPr anchor="t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Budget Preparation Process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949825" y="808038"/>
            <a:ext cx="4041775" cy="639762"/>
          </a:xfrm>
        </p:spPr>
        <p:txBody>
          <a:bodyPr anchor="t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Budget Utilization Strategy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xmlns="" val="2144068185"/>
              </p:ext>
            </p:extLst>
          </p:nvPr>
        </p:nvGraphicFramePr>
        <p:xfrm>
          <a:off x="1143794" y="1600200"/>
          <a:ext cx="3276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  <p:graphicFrame>
        <p:nvGraphicFramePr>
          <p:cNvPr id="10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23981715"/>
              </p:ext>
            </p:extLst>
          </p:nvPr>
        </p:nvGraphicFramePr>
        <p:xfrm>
          <a:off x="5332412" y="1600200"/>
          <a:ext cx="3276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Rectangle 6"/>
          <p:cNvSpPr/>
          <p:nvPr/>
        </p:nvSpPr>
        <p:spPr>
          <a:xfrm>
            <a:off x="609600" y="28575"/>
            <a:ext cx="853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altLang="zh-CN" sz="2800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Budget Preparation, Allotment and Utilization</a:t>
            </a:r>
            <a:endParaRPr lang="en-US" altLang="zh-CN" sz="2800" dirty="0">
              <a:solidFill>
                <a:srgbClr val="0070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602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" y="5562600"/>
            <a:ext cx="739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Need based budget allocation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Department has adopted a policy of using Open Source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Upgradation of equipment aligned to curriculum revision     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685800"/>
            <a:ext cx="6324600" cy="462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85800" y="0"/>
            <a:ext cx="80010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Budget Sanctioned and Utilized (Last 3 years)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026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001000" cy="6096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Budget Sanctioned and </a:t>
            </a:r>
            <a:r>
              <a:rPr lang="en-US" sz="2800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Utilized (Last 3 years)</a:t>
            </a:r>
            <a:endParaRPr lang="en-US" sz="2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" y="5789103"/>
            <a:ext cx="739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based budget allocation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Department has adopted a policy of using Open Source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Upgradation of equipment aligned to curriculum revision     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1397" t="557" r="3944" b="4889"/>
          <a:stretch>
            <a:fillRect/>
          </a:stretch>
        </p:blipFill>
        <p:spPr bwMode="auto">
          <a:xfrm>
            <a:off x="1371600" y="762000"/>
            <a:ext cx="6781800" cy="4992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182238" y="2286000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Budgeted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2743200" y="2514600"/>
            <a:ext cx="5790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Utilized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382090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229600" cy="4419600"/>
          </a:xfrm>
        </p:spPr>
        <p:txBody>
          <a:bodyPr>
            <a:noAutofit/>
          </a:bodyPr>
          <a:lstStyle/>
          <a:p>
            <a:pPr algn="just">
              <a:buClr>
                <a:srgbClr val="0070C0"/>
              </a:buClr>
              <a:buFont typeface="Wingdings" pitchFamily="2" charset="2"/>
              <a:buChar char="Ø"/>
            </a:pPr>
            <a:r>
              <a:rPr lang="en-IN" sz="2000" dirty="0">
                <a:ea typeface="Verdana" pitchFamily="34" charset="0"/>
                <a:cs typeface="Verdana" pitchFamily="34" charset="0"/>
              </a:rPr>
              <a:t>Good Classrooms (Well equipped) &amp; Laboratory Infrastructure</a:t>
            </a:r>
          </a:p>
          <a:p>
            <a:pPr algn="just">
              <a:buClr>
                <a:srgbClr val="0070C0"/>
              </a:buClr>
              <a:buFont typeface="Wingdings" pitchFamily="2" charset="2"/>
              <a:buChar char="Ø"/>
            </a:pPr>
            <a:r>
              <a:rPr lang="en-US" sz="2000" dirty="0">
                <a:ea typeface="Verdana" pitchFamily="34" charset="0"/>
                <a:cs typeface="Verdana" pitchFamily="34" charset="0"/>
              </a:rPr>
              <a:t>Good Internet Facility &amp; Speed</a:t>
            </a:r>
            <a:endParaRPr lang="en-IN" sz="2000" dirty="0">
              <a:ea typeface="Verdana" pitchFamily="34" charset="0"/>
              <a:cs typeface="Verdana" pitchFamily="34" charset="0"/>
            </a:endParaRPr>
          </a:p>
          <a:p>
            <a:pPr algn="just">
              <a:buClr>
                <a:srgbClr val="0070C0"/>
              </a:buClr>
              <a:buFont typeface="Wingdings" pitchFamily="2" charset="2"/>
              <a:buChar char="Ø"/>
            </a:pPr>
            <a:r>
              <a:rPr lang="en-IN" sz="2000" dirty="0">
                <a:ea typeface="Verdana" pitchFamily="34" charset="0"/>
                <a:cs typeface="Verdana" pitchFamily="34" charset="0"/>
              </a:rPr>
              <a:t>Evaluation system is transparent &amp; continuous (Totally internal)</a:t>
            </a:r>
          </a:p>
          <a:p>
            <a:pPr algn="just">
              <a:buClr>
                <a:srgbClr val="0070C0"/>
              </a:buClr>
              <a:buFont typeface="Wingdings" pitchFamily="2" charset="2"/>
              <a:buChar char="Ø"/>
            </a:pPr>
            <a:r>
              <a:rPr lang="en-IN" sz="2000" dirty="0">
                <a:ea typeface="Verdana" pitchFamily="34" charset="0"/>
                <a:cs typeface="Verdana" pitchFamily="34" charset="0"/>
              </a:rPr>
              <a:t>Good Teaching evaluation process: Feedback System</a:t>
            </a:r>
          </a:p>
          <a:p>
            <a:pPr algn="just">
              <a:buClr>
                <a:srgbClr val="0070C0"/>
              </a:buClr>
              <a:buFont typeface="Wingdings" pitchFamily="2" charset="2"/>
              <a:buChar char="Ø"/>
            </a:pPr>
            <a:r>
              <a:rPr lang="en-IN" sz="2000" dirty="0">
                <a:ea typeface="Verdana" pitchFamily="34" charset="0"/>
                <a:cs typeface="Verdana" pitchFamily="34" charset="0"/>
              </a:rPr>
              <a:t>Good academic performance in first year common courses</a:t>
            </a:r>
          </a:p>
          <a:p>
            <a:pPr algn="just">
              <a:buClr>
                <a:srgbClr val="0070C0"/>
              </a:buClr>
              <a:buFont typeface="Wingdings" pitchFamily="2" charset="2"/>
              <a:buChar char="Ø"/>
            </a:pPr>
            <a:r>
              <a:rPr lang="en-US" sz="2000" dirty="0">
                <a:ea typeface="Verdana" pitchFamily="34" charset="0"/>
                <a:cs typeface="Verdana" pitchFamily="34" charset="0"/>
              </a:rPr>
              <a:t>Good quality of student intake is observed consistently</a:t>
            </a:r>
          </a:p>
          <a:p>
            <a:pPr algn="just">
              <a:buClr>
                <a:srgbClr val="0070C0"/>
              </a:buClr>
              <a:buFont typeface="Wingdings" pitchFamily="2" charset="2"/>
              <a:buChar char="Ø"/>
            </a:pPr>
            <a:r>
              <a:rPr lang="en-US" sz="2000" dirty="0">
                <a:ea typeface="Verdana" pitchFamily="34" charset="0"/>
                <a:cs typeface="Verdana" pitchFamily="34" charset="0"/>
              </a:rPr>
              <a:t>Good success rate &amp; academic performance observed</a:t>
            </a:r>
          </a:p>
          <a:p>
            <a:pPr algn="just">
              <a:buClr>
                <a:srgbClr val="0070C0"/>
              </a:buClr>
              <a:buFont typeface="Wingdings" pitchFamily="2" charset="2"/>
              <a:buChar char="Ø"/>
            </a:pPr>
            <a:r>
              <a:rPr lang="en-US" sz="2000" dirty="0">
                <a:ea typeface="Verdana" pitchFamily="34" charset="0"/>
                <a:cs typeface="Verdana" pitchFamily="34" charset="0"/>
              </a:rPr>
              <a:t>Good faculty retention</a:t>
            </a:r>
          </a:p>
          <a:p>
            <a:pPr algn="just">
              <a:buClr>
                <a:srgbClr val="0070C0"/>
              </a:buClr>
              <a:buFont typeface="Wingdings" pitchFamily="2" charset="2"/>
              <a:buChar char="Ø"/>
            </a:pPr>
            <a:r>
              <a:rPr lang="en-US" sz="2000" dirty="0">
                <a:ea typeface="Verdana" pitchFamily="34" charset="0"/>
                <a:cs typeface="Verdana" pitchFamily="34" charset="0"/>
              </a:rPr>
              <a:t>Appreciable research activities in the Dept. from last two year</a:t>
            </a:r>
          </a:p>
          <a:p>
            <a:pPr algn="just">
              <a:buClr>
                <a:srgbClr val="0070C0"/>
              </a:buClr>
              <a:buFont typeface="Wingdings" pitchFamily="2" charset="2"/>
              <a:buChar char="Ø"/>
            </a:pPr>
            <a:r>
              <a:rPr lang="en-US" sz="2000" dirty="0">
                <a:ea typeface="Verdana" pitchFamily="34" charset="0"/>
                <a:cs typeface="Verdana" pitchFamily="34" charset="0"/>
              </a:rPr>
              <a:t>Good faculty interaction with other institution of repute</a:t>
            </a:r>
          </a:p>
          <a:p>
            <a:pPr algn="just">
              <a:buClr>
                <a:srgbClr val="0070C0"/>
              </a:buClr>
              <a:buFont typeface="Wingdings" pitchFamily="2" charset="2"/>
              <a:buChar char="Ø"/>
            </a:pPr>
            <a:r>
              <a:rPr lang="en-US" sz="2000" dirty="0">
                <a:ea typeface="Verdana" pitchFamily="34" charset="0"/>
                <a:cs typeface="Verdana" pitchFamily="34" charset="0"/>
              </a:rPr>
              <a:t>Well equipped / Furniture of staff room</a:t>
            </a:r>
          </a:p>
          <a:p>
            <a:pPr algn="just">
              <a:buClr>
                <a:srgbClr val="0070C0"/>
              </a:buClr>
              <a:buFont typeface="Wingdings" pitchFamily="2" charset="2"/>
              <a:buChar char="Ø"/>
            </a:pPr>
            <a:r>
              <a:rPr lang="en-US" sz="2000" dirty="0">
                <a:ea typeface="Verdana" pitchFamily="34" charset="0"/>
                <a:cs typeface="Verdana" pitchFamily="34" charset="0"/>
              </a:rPr>
              <a:t>Improved academic performance of student</a:t>
            </a:r>
            <a:endParaRPr lang="en-IN" sz="2000" dirty="0">
              <a:ea typeface="Verdana" pitchFamily="34" charset="0"/>
              <a:cs typeface="Verdana" pitchFamily="34" charset="0"/>
            </a:endParaRPr>
          </a:p>
          <a:p>
            <a:pPr algn="just">
              <a:buClr>
                <a:srgbClr val="0070C0"/>
              </a:buClr>
              <a:buFont typeface="Wingdings" pitchFamily="2" charset="2"/>
              <a:buChar char="Ø"/>
            </a:pPr>
            <a:r>
              <a:rPr lang="en-US" sz="2000" dirty="0">
                <a:ea typeface="Verdana" pitchFamily="34" charset="0"/>
                <a:cs typeface="Verdana" pitchFamily="34" charset="0"/>
              </a:rPr>
              <a:t>Appreciable emphasis on project work through semester-wise mini-project </a:t>
            </a:r>
          </a:p>
          <a:p>
            <a:pPr marL="0" indent="0" algn="just">
              <a:buNone/>
            </a:pPr>
            <a:endParaRPr lang="en-IN" sz="20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209550"/>
            <a:ext cx="8001000" cy="762000"/>
          </a:xfrm>
        </p:spPr>
        <p:txBody>
          <a:bodyPr>
            <a:noAutofit/>
          </a:bodyPr>
          <a:lstStyle/>
          <a:p>
            <a:r>
              <a:rPr lang="en-IN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Report of the NBA Committee Visit-2012 Strength </a:t>
            </a:r>
          </a:p>
        </p:txBody>
      </p:sp>
    </p:spTree>
    <p:extLst>
      <p:ext uri="{BB962C8B-B14F-4D97-AF65-F5344CB8AC3E}">
        <p14:creationId xmlns:p14="http://schemas.microsoft.com/office/powerpoint/2010/main" xmlns="" val="390107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001000" cy="4572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IIT Mentor</a:t>
            </a:r>
            <a:endParaRPr lang="en-IN" sz="2800" dirty="0">
              <a:solidFill>
                <a:srgbClr val="0070C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85800"/>
            <a:ext cx="6400800" cy="2286000"/>
          </a:xfrm>
        </p:spPr>
        <p:txBody>
          <a:bodyPr>
            <a:normAutofit/>
          </a:bodyPr>
          <a:lstStyle/>
          <a:p>
            <a:pPr lvl="0" algn="just">
              <a:buFont typeface="Wingdings" pitchFamily="2" charset="2"/>
              <a:buChar char="q"/>
            </a:pPr>
            <a:r>
              <a:rPr lang="en-US" sz="2400" dirty="0">
                <a:solidFill>
                  <a:srgbClr val="0070C0"/>
                </a:solidFill>
              </a:rPr>
              <a:t>Prof</a:t>
            </a:r>
            <a:r>
              <a:rPr lang="en-US" sz="2400" dirty="0">
                <a:solidFill>
                  <a:srgbClr val="0070C0"/>
                </a:solidFill>
                <a:ea typeface="Verdana" pitchFamily="34" charset="0"/>
                <a:cs typeface="Verdana" pitchFamily="34" charset="0"/>
              </a:rPr>
              <a:t>. </a:t>
            </a:r>
            <a:r>
              <a:rPr lang="en-US" sz="2400" dirty="0" err="1">
                <a:solidFill>
                  <a:srgbClr val="0070C0"/>
                </a:solidFill>
                <a:ea typeface="Verdana" pitchFamily="34" charset="0"/>
                <a:cs typeface="Verdana" pitchFamily="34" charset="0"/>
              </a:rPr>
              <a:t>Abhiram</a:t>
            </a:r>
            <a:r>
              <a:rPr lang="en-US" sz="2400" dirty="0">
                <a:solidFill>
                  <a:srgbClr val="0070C0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Verdana" pitchFamily="34" charset="0"/>
                <a:cs typeface="Verdana" pitchFamily="34" charset="0"/>
              </a:rPr>
              <a:t>Ranade</a:t>
            </a:r>
            <a:r>
              <a:rPr lang="en-US" sz="2400" dirty="0">
                <a:solidFill>
                  <a:srgbClr val="0070C0"/>
                </a:solidFill>
                <a:ea typeface="Verdana" pitchFamily="34" charset="0"/>
                <a:cs typeface="Verdana" pitchFamily="34" charset="0"/>
              </a:rPr>
              <a:t> </a:t>
            </a:r>
            <a:endParaRPr lang="en-IN" sz="2400" dirty="0">
              <a:solidFill>
                <a:srgbClr val="0070C0"/>
              </a:solidFill>
            </a:endParaRPr>
          </a:p>
          <a:p>
            <a:pPr lvl="0" algn="just">
              <a:buFont typeface="Wingdings" pitchFamily="2" charset="2"/>
              <a:buChar char="Ø"/>
            </a:pPr>
            <a:r>
              <a:rPr lang="en-IN" sz="1600" dirty="0" err="1"/>
              <a:t>B.Tech</a:t>
            </a:r>
            <a:r>
              <a:rPr lang="en-IN" sz="1600" dirty="0"/>
              <a:t> ( Electrical Engineering ) IIT Bombay in 1981</a:t>
            </a:r>
          </a:p>
          <a:p>
            <a:pPr lvl="0" algn="just">
              <a:buFont typeface="Wingdings" pitchFamily="2" charset="2"/>
              <a:buChar char="Ø"/>
            </a:pPr>
            <a:r>
              <a:rPr lang="en-IN" sz="1600" dirty="0" err="1"/>
              <a:t>Ph.D</a:t>
            </a:r>
            <a:r>
              <a:rPr lang="en-IN" sz="1600" dirty="0"/>
              <a:t> (Computer Science) Yale University in 1989</a:t>
            </a:r>
          </a:p>
          <a:p>
            <a:pPr lvl="0" algn="just">
              <a:buFont typeface="Wingdings" pitchFamily="2" charset="2"/>
              <a:buChar char="Ø"/>
            </a:pPr>
            <a:r>
              <a:rPr lang="en-IN" sz="1600" dirty="0"/>
              <a:t>Assistant Professor - Electrical Engineering and Computer Science, University of California, Berkeley, 1988-95</a:t>
            </a:r>
          </a:p>
          <a:p>
            <a:pPr lvl="0" algn="just">
              <a:buFont typeface="Wingdings" pitchFamily="2" charset="2"/>
              <a:buChar char="Ø"/>
            </a:pPr>
            <a:r>
              <a:rPr lang="en-IN" sz="1600" dirty="0"/>
              <a:t>Professor- Computer Science and Engineering, IIT Bombay, from 1995 till date</a:t>
            </a:r>
          </a:p>
          <a:p>
            <a:pPr lvl="0" algn="just">
              <a:buFont typeface="Wingdings" pitchFamily="2" charset="2"/>
              <a:buChar char="Ø"/>
            </a:pPr>
            <a:endParaRPr lang="en-IN" sz="1600" dirty="0"/>
          </a:p>
          <a:p>
            <a:pPr lvl="0" algn="just">
              <a:buFont typeface="Wingdings" pitchFamily="2" charset="2"/>
              <a:buChar char="Ø"/>
            </a:pPr>
            <a:endParaRPr lang="en-IN" sz="1800" dirty="0"/>
          </a:p>
          <a:p>
            <a:pPr lvl="0">
              <a:buFont typeface="Wingdings" pitchFamily="2" charset="2"/>
              <a:buChar char="Ø"/>
            </a:pPr>
            <a:endParaRPr lang="en-IN" sz="2000" dirty="0"/>
          </a:p>
          <a:p>
            <a:endParaRPr lang="en-I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2" descr="C:\Users\User\Desktop\Final_NBA\MOCK_AUDIT_22_Aug_2016\Abhiram_Ranade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39000" y="685801"/>
            <a:ext cx="17621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2438400"/>
            <a:ext cx="8382000" cy="617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I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I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Role of IIT Mentor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Conducting academic audits to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IN" sz="1600" dirty="0" smtClean="0"/>
              <a:t>Suggest </a:t>
            </a: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curriculum revisions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IN" sz="1600" dirty="0" smtClean="0"/>
              <a:t>I</a:t>
            </a:r>
            <a:r>
              <a:rPr kumimoji="0" lang="en-IN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mprove</a:t>
            </a: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teaching and learning process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Enhance the quality of assessment process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Faculty training and interaction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Collaborative research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I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Activities conducted in last 3 years for the Program Development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Academic audit of computer engineering program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Timely Suggestions regarding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Course content revisions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Question papers setting and evaluation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Session conducted on "Enhancing teaching and learning”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I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387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62000"/>
          </a:xfrm>
        </p:spPr>
        <p:txBody>
          <a:bodyPr>
            <a:noAutofit/>
          </a:bodyPr>
          <a:lstStyle/>
          <a:p>
            <a:r>
              <a:rPr lang="en-IN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Report of the NBA Committee Visit-2012 </a:t>
            </a:r>
            <a:br>
              <a:rPr lang="en-IN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IN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Suggestions 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2352328030"/>
              </p:ext>
            </p:extLst>
          </p:nvPr>
        </p:nvGraphicFramePr>
        <p:xfrm>
          <a:off x="762000" y="1066800"/>
          <a:ext cx="8305800" cy="579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305739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5800" y="219075"/>
            <a:ext cx="8001000" cy="762000"/>
          </a:xfrm>
        </p:spPr>
        <p:txBody>
          <a:bodyPr>
            <a:noAutofit/>
          </a:bodyPr>
          <a:lstStyle/>
          <a:p>
            <a:r>
              <a:rPr lang="en-IN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Report of the NBA Committee Visit-2012 </a:t>
            </a:r>
            <a:br>
              <a:rPr lang="en-IN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IN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Suggestions 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412943394"/>
              </p:ext>
            </p:extLst>
          </p:nvPr>
        </p:nvGraphicFramePr>
        <p:xfrm>
          <a:off x="762000" y="1066800"/>
          <a:ext cx="83058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83471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62000"/>
          </a:xfrm>
        </p:spPr>
        <p:txBody>
          <a:bodyPr>
            <a:noAutofit/>
          </a:bodyPr>
          <a:lstStyle/>
          <a:p>
            <a:r>
              <a:rPr lang="en-IN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Report of the NBA Committee Visit-2012 </a:t>
            </a:r>
            <a:br>
              <a:rPr lang="en-IN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IN" sz="2800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Suggestions 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xmlns="" val="2269991548"/>
              </p:ext>
            </p:extLst>
          </p:nvPr>
        </p:nvGraphicFramePr>
        <p:xfrm>
          <a:off x="762000" y="1066800"/>
          <a:ext cx="83058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89233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066800" y="685800"/>
          <a:ext cx="7620000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Future Plans: Curriculum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914400" y="838200"/>
          <a:ext cx="78486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9372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Future Plans: Faculty</a:t>
            </a:r>
            <a:endParaRPr lang="en-IN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4" name="Picture 3" descr="thankyoune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914400"/>
            <a:ext cx="8115300" cy="541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41788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9734</TotalTime>
  <Words>6235</Words>
  <Application>Microsoft Office PowerPoint</Application>
  <PresentationFormat>On-screen Show (4:3)</PresentationFormat>
  <Paragraphs>1899</Paragraphs>
  <Slides>95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6" baseType="lpstr">
      <vt:lpstr>Office Theme</vt:lpstr>
      <vt:lpstr>Slide 1</vt:lpstr>
      <vt:lpstr>Presentation Outline</vt:lpstr>
      <vt:lpstr>Slide 3</vt:lpstr>
      <vt:lpstr>Slide 4</vt:lpstr>
      <vt:lpstr>Head of the Department</vt:lpstr>
      <vt:lpstr>Computer Engineering BOS</vt:lpstr>
      <vt:lpstr>Departmental Highlights</vt:lpstr>
      <vt:lpstr>Industry Advisory Board </vt:lpstr>
      <vt:lpstr>IIT Mentor</vt:lpstr>
      <vt:lpstr>Slide 10</vt:lpstr>
      <vt:lpstr>Process for defining Vision, Mission and PEO</vt:lpstr>
      <vt:lpstr>Institute Vision</vt:lpstr>
      <vt:lpstr>Department Vision to Mission</vt:lpstr>
      <vt:lpstr>Institute Mission leads to Department Mission</vt:lpstr>
      <vt:lpstr>Computer Engineering Program  Programme Education Objectives [PEOs]</vt:lpstr>
      <vt:lpstr>PEO mapping with Department Mission</vt:lpstr>
      <vt:lpstr>Slide 17</vt:lpstr>
      <vt:lpstr>Structure and Curriculum Design</vt:lpstr>
      <vt:lpstr> Course - Component Distribution</vt:lpstr>
      <vt:lpstr>Courses Mapped to Program Specific Criteria</vt:lpstr>
      <vt:lpstr>Technical Domains</vt:lpstr>
      <vt:lpstr>Slide 22</vt:lpstr>
      <vt:lpstr>Teaching Learning Process and Improvement</vt:lpstr>
      <vt:lpstr>Slide 24</vt:lpstr>
      <vt:lpstr>Project Competitions</vt:lpstr>
      <vt:lpstr>Industry Contribution for Teaching Learning</vt:lpstr>
      <vt:lpstr>Industy MOUs</vt:lpstr>
      <vt:lpstr>Initiatives related to Industry Internship</vt:lpstr>
      <vt:lpstr>Professional Courses Conducted by Industries</vt:lpstr>
      <vt:lpstr>Professional Courses Conducted by Industries</vt:lpstr>
      <vt:lpstr>Slide 31</vt:lpstr>
      <vt:lpstr>COs, POs and PSOs</vt:lpstr>
      <vt:lpstr>PO Attainment</vt:lpstr>
      <vt:lpstr>PO Improvement  Over Semesters of Academic Year 2015-16</vt:lpstr>
      <vt:lpstr>Improvement Through CO  Non-Attainment </vt:lpstr>
      <vt:lpstr>Academic Audit</vt:lpstr>
      <vt:lpstr>Academic Audit Feedback and Corrective Actions</vt:lpstr>
      <vt:lpstr>Student Performance</vt:lpstr>
      <vt:lpstr>  </vt:lpstr>
      <vt:lpstr>Slide 40</vt:lpstr>
      <vt:lpstr>Result Analysis</vt:lpstr>
      <vt:lpstr>Plan of Action for Improvement</vt:lpstr>
      <vt:lpstr> Placement</vt:lpstr>
      <vt:lpstr>Higher Studies</vt:lpstr>
      <vt:lpstr>Slide 45</vt:lpstr>
      <vt:lpstr>Entrepreneurship</vt:lpstr>
      <vt:lpstr>Slide 47</vt:lpstr>
      <vt:lpstr> Professional Activities</vt:lpstr>
      <vt:lpstr>Slide 49</vt:lpstr>
      <vt:lpstr>Slide 50</vt:lpstr>
      <vt:lpstr>Academic Collaborations: Global Exposure</vt:lpstr>
      <vt:lpstr>Best Outgoing Student</vt:lpstr>
      <vt:lpstr>Slide 53</vt:lpstr>
      <vt:lpstr>Guest Lectures</vt:lpstr>
      <vt:lpstr>Slide 55</vt:lpstr>
      <vt:lpstr> Student-Faculty Ratio (SFR) </vt:lpstr>
      <vt:lpstr> Faculty Cadre Proportion </vt:lpstr>
      <vt:lpstr> Faculty Qualification</vt:lpstr>
      <vt:lpstr>Slide 59</vt:lpstr>
      <vt:lpstr>Faculty Competencies in Correlation with Program Specific Criteria  </vt:lpstr>
      <vt:lpstr>Innovations in Teaching and Learning</vt:lpstr>
      <vt:lpstr>Innovations in Teaching and Learning</vt:lpstr>
      <vt:lpstr>Slide 63</vt:lpstr>
      <vt:lpstr>Slide 64</vt:lpstr>
      <vt:lpstr>Faculty Training Conducted</vt:lpstr>
      <vt:lpstr>Faculty Training Attended</vt:lpstr>
      <vt:lpstr>Slide 67</vt:lpstr>
      <vt:lpstr> Faculty Research</vt:lpstr>
      <vt:lpstr>Faculty PhD Status</vt:lpstr>
      <vt:lpstr>Quality Publications</vt:lpstr>
      <vt:lpstr> Sponsored Research </vt:lpstr>
      <vt:lpstr>Slide 72</vt:lpstr>
      <vt:lpstr>Slide 73</vt:lpstr>
      <vt:lpstr>Foreign Visits</vt:lpstr>
      <vt:lpstr>Faculty Awards and Achievements</vt:lpstr>
      <vt:lpstr>Faculty Social Activities</vt:lpstr>
      <vt:lpstr>Slide 77</vt:lpstr>
      <vt:lpstr>Slide 78</vt:lpstr>
      <vt:lpstr>Slide 79</vt:lpstr>
      <vt:lpstr>Slide 80</vt:lpstr>
      <vt:lpstr>Slide 81</vt:lpstr>
      <vt:lpstr>Slide 82</vt:lpstr>
      <vt:lpstr>Laboratory Details</vt:lpstr>
      <vt:lpstr>New Facilities Created</vt:lpstr>
      <vt:lpstr>Departmental Library</vt:lpstr>
      <vt:lpstr>Slide 86</vt:lpstr>
      <vt:lpstr>Slide 87</vt:lpstr>
      <vt:lpstr>Budget Sanctioned and Utilized (Last 3 years)</vt:lpstr>
      <vt:lpstr>Report of the NBA Committee Visit-2012 Strength </vt:lpstr>
      <vt:lpstr>Report of the NBA Committee Visit-2012  Suggestions </vt:lpstr>
      <vt:lpstr>Report of the NBA Committee Visit-2012  Suggestions </vt:lpstr>
      <vt:lpstr>Report of the NBA Committee Visit-2012  Suggestions </vt:lpstr>
      <vt:lpstr>Slide 93</vt:lpstr>
      <vt:lpstr>Future Plans: Faculty</vt:lpstr>
      <vt:lpstr>Slide 95</vt:lpstr>
    </vt:vector>
  </TitlesOfParts>
  <Company>VIT,PUNE-37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MRC Meet 2016</dc:title>
  <dc:subject>MRC Meet</dc:subject>
  <dc:creator>Ashutosh</dc:creator>
  <cp:lastModifiedBy>admin</cp:lastModifiedBy>
  <cp:revision>1014</cp:revision>
  <dcterms:created xsi:type="dcterms:W3CDTF">2006-08-16T00:00:00Z</dcterms:created>
  <dcterms:modified xsi:type="dcterms:W3CDTF">2016-11-25T07:11:31Z</dcterms:modified>
</cp:coreProperties>
</file>